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88" r:id="rId18"/>
    <p:sldId id="272" r:id="rId19"/>
    <p:sldId id="287"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Lst>
  <p:sldSz cx="18288000" cy="10287000"/>
  <p:notesSz cx="6858000" cy="9144000"/>
  <p:embeddedFontLst>
    <p:embeddedFont>
      <p:font typeface="Agrandir Grand" panose="020B0604020202020204" charset="0"/>
      <p:regular r:id="rId35"/>
    </p:embeddedFont>
    <p:embeddedFont>
      <p:font typeface="Agrandir Grand Medium" panose="020B0604020202020204" charset="0"/>
      <p:regular r:id="rId36"/>
    </p:embeddedFont>
    <p:embeddedFont>
      <p:font typeface="Calibri" panose="020F0502020204030204" pitchFamily="34" charset="0"/>
      <p:regular r:id="rId37"/>
      <p:bold r:id="rId38"/>
      <p:italic r:id="rId39"/>
      <p:boldItalic r:id="rId40"/>
    </p:embeddedFont>
    <p:embeddedFont>
      <p:font typeface="Mali" panose="020B0604020202020204" charset="-34"/>
      <p:regular r:id="rId41"/>
    </p:embeddedFont>
    <p:embeddedFont>
      <p:font typeface="Mali Bold" panose="020B0604020202020204" charset="-34"/>
      <p:regular r:id="rId42"/>
    </p:embeddedFont>
    <p:embeddedFont>
      <p:font typeface="Mommi Medium" panose="020B0604020202020204" charset="-34"/>
      <p:regular r:id="rId43"/>
    </p:embeddedFont>
    <p:embeddedFont>
      <p:font typeface="Recoleta Bold" panose="020B0604020202020204" charset="0"/>
      <p:regular r:id="rId44"/>
    </p:embeddedFont>
    <p:embeddedFont>
      <p:font typeface="Scripter" panose="020B0604020202020204" charset="0"/>
      <p:regular r:id="rId4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45" d="100"/>
          <a:sy n="45" d="100"/>
        </p:scale>
        <p:origin x="816" y="6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5.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8.fntdata"/><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font" Target="fonts/font11.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2.fntdata"/><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1.fntdata"/><Relationship Id="rId43" Type="http://schemas.openxmlformats.org/officeDocument/2006/relationships/font" Target="fonts/font9.fntdata"/><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4.fntdata"/><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11/18/2024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11/18/2024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11/18/2024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11/18/2024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5" Type="http://schemas.openxmlformats.org/officeDocument/2006/relationships/image" Target="../media/image1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image" Target="../media/image13.png"/></Relationships>
</file>

<file path=ppt/slides/_rels/slide10.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41.svg"/><Relationship Id="rId7" Type="http://schemas.openxmlformats.org/officeDocument/2006/relationships/image" Target="../media/image37.svg"/><Relationship Id="rId2" Type="http://schemas.openxmlformats.org/officeDocument/2006/relationships/image" Target="../media/image40.png"/><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43.svg"/><Relationship Id="rId4" Type="http://schemas.openxmlformats.org/officeDocument/2006/relationships/image" Target="../media/image42.png"/><Relationship Id="rId9" Type="http://schemas.openxmlformats.org/officeDocument/2006/relationships/image" Target="../media/image39.svg"/></Relationships>
</file>

<file path=ppt/slides/_rels/slide11.xml.rels><?xml version="1.0" encoding="UTF-8" standalone="yes"?>
<Relationships xmlns="http://schemas.openxmlformats.org/package/2006/relationships"><Relationship Id="rId3" Type="http://schemas.openxmlformats.org/officeDocument/2006/relationships/image" Target="../media/image14.svg"/><Relationship Id="rId7" Type="http://schemas.openxmlformats.org/officeDocument/2006/relationships/image" Target="../media/image53.sv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52.png"/><Relationship Id="rId5" Type="http://schemas.openxmlformats.org/officeDocument/2006/relationships/image" Target="../media/image51.svg"/><Relationship Id="rId4" Type="http://schemas.openxmlformats.org/officeDocument/2006/relationships/image" Target="../media/image50.png"/></Relationships>
</file>

<file path=ppt/slides/_rels/slide12.xml.rels><?xml version="1.0" encoding="UTF-8" standalone="yes"?>
<Relationships xmlns="http://schemas.openxmlformats.org/package/2006/relationships"><Relationship Id="rId3" Type="http://schemas.openxmlformats.org/officeDocument/2006/relationships/image" Target="../media/image55.svg"/><Relationship Id="rId7" Type="http://schemas.openxmlformats.org/officeDocument/2006/relationships/image" Target="../media/image57.svg"/><Relationship Id="rId2" Type="http://schemas.openxmlformats.org/officeDocument/2006/relationships/image" Target="../media/image54.png"/><Relationship Id="rId1" Type="http://schemas.openxmlformats.org/officeDocument/2006/relationships/slideLayout" Target="../slideLayouts/slideLayout7.xml"/><Relationship Id="rId6" Type="http://schemas.openxmlformats.org/officeDocument/2006/relationships/image" Target="../media/image56.png"/><Relationship Id="rId5" Type="http://schemas.openxmlformats.org/officeDocument/2006/relationships/image" Target="../media/image41.svg"/><Relationship Id="rId4" Type="http://schemas.openxmlformats.org/officeDocument/2006/relationships/image" Target="../media/image40.png"/></Relationships>
</file>

<file path=ppt/slides/_rels/slide1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 Id="rId6" Type="http://schemas.openxmlformats.org/officeDocument/2006/relationships/image" Target="../media/image61.jpeg"/><Relationship Id="rId5" Type="http://schemas.openxmlformats.org/officeDocument/2006/relationships/image" Target="../media/image45.svg"/><Relationship Id="rId4" Type="http://schemas.openxmlformats.org/officeDocument/2006/relationships/image" Target="../media/image4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63.png"/><Relationship Id="rId7" Type="http://schemas.openxmlformats.org/officeDocument/2006/relationships/image" Target="../media/image67.png"/><Relationship Id="rId2" Type="http://schemas.openxmlformats.org/officeDocument/2006/relationships/image" Target="../media/image62.png"/><Relationship Id="rId1" Type="http://schemas.openxmlformats.org/officeDocument/2006/relationships/slideLayout" Target="../slideLayouts/slideLayout7.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6.svg"/><Relationship Id="rId3" Type="http://schemas.openxmlformats.org/officeDocument/2006/relationships/image" Target="../media/image16.svg"/><Relationship Id="rId7" Type="http://schemas.openxmlformats.org/officeDocument/2006/relationships/image" Target="../media/image20.jpeg"/><Relationship Id="rId12" Type="http://schemas.openxmlformats.org/officeDocument/2006/relationships/image" Target="../media/image25.pn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19.png"/><Relationship Id="rId11" Type="http://schemas.openxmlformats.org/officeDocument/2006/relationships/image" Target="../media/image24.svg"/><Relationship Id="rId5" Type="http://schemas.openxmlformats.org/officeDocument/2006/relationships/image" Target="../media/image18.png"/><Relationship Id="rId15" Type="http://schemas.openxmlformats.org/officeDocument/2006/relationships/image" Target="../media/image28.svg"/><Relationship Id="rId10" Type="http://schemas.openxmlformats.org/officeDocument/2006/relationships/image" Target="../media/image23.png"/><Relationship Id="rId4" Type="http://schemas.openxmlformats.org/officeDocument/2006/relationships/image" Target="../media/image17.jpeg"/><Relationship Id="rId9" Type="http://schemas.openxmlformats.org/officeDocument/2006/relationships/image" Target="../media/image22.svg"/><Relationship Id="rId14" Type="http://schemas.openxmlformats.org/officeDocument/2006/relationships/image" Target="../media/image2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 Id="rId6" Type="http://schemas.openxmlformats.org/officeDocument/2006/relationships/image" Target="../media/image45.svg"/><Relationship Id="rId5" Type="http://schemas.openxmlformats.org/officeDocument/2006/relationships/image" Target="../media/image44.png"/><Relationship Id="rId4" Type="http://schemas.openxmlformats.org/officeDocument/2006/relationships/image" Target="../media/image69.png"/></Relationships>
</file>

<file path=ppt/slides/_rels/slide2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 Id="rId6" Type="http://schemas.openxmlformats.org/officeDocument/2006/relationships/image" Target="../media/image45.svg"/><Relationship Id="rId5" Type="http://schemas.openxmlformats.org/officeDocument/2006/relationships/image" Target="../media/image44.png"/><Relationship Id="rId4" Type="http://schemas.openxmlformats.org/officeDocument/2006/relationships/image" Target="../media/image70.jpeg"/></Relationships>
</file>

<file path=ppt/slides/_rels/slide23.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72.jpeg"/><Relationship Id="rId2" Type="http://schemas.openxmlformats.org/officeDocument/2006/relationships/image" Target="../media/image59.png"/><Relationship Id="rId1" Type="http://schemas.openxmlformats.org/officeDocument/2006/relationships/slideLayout" Target="../slideLayouts/slideLayout7.xml"/><Relationship Id="rId6" Type="http://schemas.openxmlformats.org/officeDocument/2006/relationships/image" Target="../media/image71.jpeg"/><Relationship Id="rId5" Type="http://schemas.openxmlformats.org/officeDocument/2006/relationships/image" Target="../media/image60.png"/><Relationship Id="rId4" Type="http://schemas.openxmlformats.org/officeDocument/2006/relationships/image" Target="../media/image45.svg"/></Relationships>
</file>

<file path=ppt/slides/_rels/slide2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59.png"/><Relationship Id="rId1" Type="http://schemas.openxmlformats.org/officeDocument/2006/relationships/slideLayout" Target="../slideLayouts/slideLayout7.xml"/><Relationship Id="rId6" Type="http://schemas.openxmlformats.org/officeDocument/2006/relationships/image" Target="../media/image73.png"/><Relationship Id="rId5" Type="http://schemas.openxmlformats.org/officeDocument/2006/relationships/image" Target="../media/image60.png"/><Relationship Id="rId4" Type="http://schemas.openxmlformats.org/officeDocument/2006/relationships/image" Target="../media/image45.svg"/></Relationships>
</file>

<file path=ppt/slides/_rels/slide2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59.png"/><Relationship Id="rId1" Type="http://schemas.openxmlformats.org/officeDocument/2006/relationships/slideLayout" Target="../slideLayouts/slideLayout7.xml"/><Relationship Id="rId6" Type="http://schemas.openxmlformats.org/officeDocument/2006/relationships/image" Target="../media/image74.png"/><Relationship Id="rId5" Type="http://schemas.openxmlformats.org/officeDocument/2006/relationships/image" Target="../media/image60.png"/><Relationship Id="rId4" Type="http://schemas.openxmlformats.org/officeDocument/2006/relationships/image" Target="../media/image45.svg"/></Relationships>
</file>

<file path=ppt/slides/_rels/slide2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59.png"/><Relationship Id="rId1" Type="http://schemas.openxmlformats.org/officeDocument/2006/relationships/slideLayout" Target="../slideLayouts/slideLayout7.xml"/><Relationship Id="rId6" Type="http://schemas.openxmlformats.org/officeDocument/2006/relationships/image" Target="../media/image75.jpeg"/><Relationship Id="rId5" Type="http://schemas.openxmlformats.org/officeDocument/2006/relationships/image" Target="../media/image60.png"/><Relationship Id="rId4" Type="http://schemas.openxmlformats.org/officeDocument/2006/relationships/image" Target="../media/image45.svg"/></Relationships>
</file>

<file path=ppt/slides/_rels/slide2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59.png"/><Relationship Id="rId1" Type="http://schemas.openxmlformats.org/officeDocument/2006/relationships/slideLayout" Target="../slideLayouts/slideLayout7.xml"/><Relationship Id="rId6" Type="http://schemas.openxmlformats.org/officeDocument/2006/relationships/image" Target="../media/image76.jpeg"/><Relationship Id="rId5" Type="http://schemas.openxmlformats.org/officeDocument/2006/relationships/image" Target="../media/image60.png"/><Relationship Id="rId4" Type="http://schemas.openxmlformats.org/officeDocument/2006/relationships/image" Target="../media/image45.svg"/></Relationships>
</file>

<file path=ppt/slides/_rels/slide2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59.png"/><Relationship Id="rId1" Type="http://schemas.openxmlformats.org/officeDocument/2006/relationships/slideLayout" Target="../slideLayouts/slideLayout7.xml"/><Relationship Id="rId6" Type="http://schemas.openxmlformats.org/officeDocument/2006/relationships/image" Target="../media/image77.jpeg"/><Relationship Id="rId5" Type="http://schemas.openxmlformats.org/officeDocument/2006/relationships/image" Target="../media/image60.png"/><Relationship Id="rId4" Type="http://schemas.openxmlformats.org/officeDocument/2006/relationships/image" Target="../media/image45.svg"/></Relationships>
</file>

<file path=ppt/slides/_rels/slide2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59.png"/><Relationship Id="rId1" Type="http://schemas.openxmlformats.org/officeDocument/2006/relationships/slideLayout" Target="../slideLayouts/slideLayout7.xml"/><Relationship Id="rId6" Type="http://schemas.openxmlformats.org/officeDocument/2006/relationships/image" Target="../media/image78.png"/><Relationship Id="rId5" Type="http://schemas.openxmlformats.org/officeDocument/2006/relationships/image" Target="../media/image60.png"/><Relationship Id="rId4" Type="http://schemas.openxmlformats.org/officeDocument/2006/relationships/image" Target="../media/image45.svg"/></Relationships>
</file>

<file path=ppt/slides/_rels/slide3.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6.svg"/><Relationship Id="rId3" Type="http://schemas.openxmlformats.org/officeDocument/2006/relationships/image" Target="../media/image16.svg"/><Relationship Id="rId7" Type="http://schemas.openxmlformats.org/officeDocument/2006/relationships/image" Target="../media/image31.jpeg"/><Relationship Id="rId12" Type="http://schemas.openxmlformats.org/officeDocument/2006/relationships/image" Target="../media/image25.pn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30.jpeg"/><Relationship Id="rId11" Type="http://schemas.openxmlformats.org/officeDocument/2006/relationships/image" Target="../media/image24.svg"/><Relationship Id="rId5" Type="http://schemas.openxmlformats.org/officeDocument/2006/relationships/image" Target="../media/image18.png"/><Relationship Id="rId15" Type="http://schemas.openxmlformats.org/officeDocument/2006/relationships/image" Target="../media/image28.svg"/><Relationship Id="rId10" Type="http://schemas.openxmlformats.org/officeDocument/2006/relationships/image" Target="../media/image23.png"/><Relationship Id="rId4" Type="http://schemas.openxmlformats.org/officeDocument/2006/relationships/image" Target="../media/image29.png"/><Relationship Id="rId9" Type="http://schemas.openxmlformats.org/officeDocument/2006/relationships/image" Target="../media/image22.svg"/><Relationship Id="rId14" Type="http://schemas.openxmlformats.org/officeDocument/2006/relationships/image" Target="../media/image2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80.svg"/><Relationship Id="rId2" Type="http://schemas.openxmlformats.org/officeDocument/2006/relationships/image" Target="../media/image79.png"/><Relationship Id="rId1" Type="http://schemas.openxmlformats.org/officeDocument/2006/relationships/slideLayout" Target="../slideLayouts/slideLayout7.xml"/><Relationship Id="rId5" Type="http://schemas.openxmlformats.org/officeDocument/2006/relationships/image" Target="../media/image49.svg"/><Relationship Id="rId4" Type="http://schemas.openxmlformats.org/officeDocument/2006/relationships/image" Target="../media/image48.png"/></Relationships>
</file>

<file path=ppt/slides/_rels/slide32.xml.rels><?xml version="1.0" encoding="UTF-8" standalone="yes"?>
<Relationships xmlns="http://schemas.openxmlformats.org/package/2006/relationships"><Relationship Id="rId3" Type="http://schemas.openxmlformats.org/officeDocument/2006/relationships/image" Target="../media/image82.svg"/><Relationship Id="rId2" Type="http://schemas.openxmlformats.org/officeDocument/2006/relationships/image" Target="../media/image81.png"/><Relationship Id="rId1" Type="http://schemas.openxmlformats.org/officeDocument/2006/relationships/slideLayout" Target="../slideLayouts/slideLayout7.xml"/><Relationship Id="rId5" Type="http://schemas.openxmlformats.org/officeDocument/2006/relationships/image" Target="../media/image14.svg"/><Relationship Id="rId4" Type="http://schemas.openxmlformats.org/officeDocument/2006/relationships/image" Target="../media/image13.png"/></Relationships>
</file>

<file path=ppt/slides/_rels/slide33.xml.rels><?xml version="1.0" encoding="UTF-8" standalone="yes"?>
<Relationships xmlns="http://schemas.openxmlformats.org/package/2006/relationships"><Relationship Id="rId8" Type="http://schemas.openxmlformats.org/officeDocument/2006/relationships/image" Target="../media/image52.png"/><Relationship Id="rId13" Type="http://schemas.openxmlformats.org/officeDocument/2006/relationships/image" Target="../media/image86.svg"/><Relationship Id="rId3" Type="http://schemas.openxmlformats.org/officeDocument/2006/relationships/image" Target="../media/image45.svg"/><Relationship Id="rId7" Type="http://schemas.openxmlformats.org/officeDocument/2006/relationships/image" Target="../media/image84.svg"/><Relationship Id="rId12" Type="http://schemas.openxmlformats.org/officeDocument/2006/relationships/image" Target="../media/image85.png"/><Relationship Id="rId2" Type="http://schemas.openxmlformats.org/officeDocument/2006/relationships/image" Target="../media/image44.png"/><Relationship Id="rId1" Type="http://schemas.openxmlformats.org/officeDocument/2006/relationships/slideLayout" Target="../slideLayouts/slideLayout7.xml"/><Relationship Id="rId6" Type="http://schemas.openxmlformats.org/officeDocument/2006/relationships/image" Target="../media/image83.png"/><Relationship Id="rId11" Type="http://schemas.openxmlformats.org/officeDocument/2006/relationships/image" Target="../media/image57.svg"/><Relationship Id="rId5" Type="http://schemas.openxmlformats.org/officeDocument/2006/relationships/image" Target="../media/image49.svg"/><Relationship Id="rId10" Type="http://schemas.openxmlformats.org/officeDocument/2006/relationships/image" Target="../media/image56.png"/><Relationship Id="rId4" Type="http://schemas.openxmlformats.org/officeDocument/2006/relationships/image" Target="../media/image48.png"/><Relationship Id="rId9" Type="http://schemas.openxmlformats.org/officeDocument/2006/relationships/image" Target="../media/image53.svg"/></Relationships>
</file>

<file path=ppt/slides/_rels/slide4.xml.rels><?xml version="1.0" encoding="UTF-8" standalone="yes"?>
<Relationships xmlns="http://schemas.openxmlformats.org/package/2006/relationships"><Relationship Id="rId8" Type="http://schemas.openxmlformats.org/officeDocument/2006/relationships/image" Target="../media/image22.svg"/><Relationship Id="rId13" Type="http://schemas.openxmlformats.org/officeDocument/2006/relationships/image" Target="../media/image27.png"/><Relationship Id="rId3" Type="http://schemas.openxmlformats.org/officeDocument/2006/relationships/image" Target="../media/image16.svg"/><Relationship Id="rId7" Type="http://schemas.openxmlformats.org/officeDocument/2006/relationships/image" Target="../media/image21.png"/><Relationship Id="rId12" Type="http://schemas.openxmlformats.org/officeDocument/2006/relationships/image" Target="../media/image26.sv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33.png"/><Relationship Id="rId11" Type="http://schemas.openxmlformats.org/officeDocument/2006/relationships/image" Target="../media/image25.png"/><Relationship Id="rId5" Type="http://schemas.openxmlformats.org/officeDocument/2006/relationships/image" Target="../media/image18.png"/><Relationship Id="rId10" Type="http://schemas.openxmlformats.org/officeDocument/2006/relationships/image" Target="../media/image24.svg"/><Relationship Id="rId4" Type="http://schemas.openxmlformats.org/officeDocument/2006/relationships/image" Target="../media/image32.jpeg"/><Relationship Id="rId9" Type="http://schemas.openxmlformats.org/officeDocument/2006/relationships/image" Target="../media/image23.png"/><Relationship Id="rId14" Type="http://schemas.openxmlformats.org/officeDocument/2006/relationships/image" Target="../media/image28.svg"/></Relationships>
</file>

<file path=ppt/slides/_rels/slide5.xml.rels><?xml version="1.0" encoding="UTF-8" standalone="yes"?>
<Relationships xmlns="http://schemas.openxmlformats.org/package/2006/relationships"><Relationship Id="rId3" Type="http://schemas.openxmlformats.org/officeDocument/2006/relationships/image" Target="../media/image35.svg"/><Relationship Id="rId7" Type="http://schemas.openxmlformats.org/officeDocument/2006/relationships/image" Target="../media/image39.svg"/><Relationship Id="rId2" Type="http://schemas.openxmlformats.org/officeDocument/2006/relationships/image" Target="../media/image34.png"/><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37.svg"/><Relationship Id="rId4" Type="http://schemas.openxmlformats.org/officeDocument/2006/relationships/image" Target="../media/image36.png"/></Relationships>
</file>

<file path=ppt/slides/_rels/slide6.xml.rels><?xml version="1.0" encoding="UTF-8" standalone="yes"?>
<Relationships xmlns="http://schemas.openxmlformats.org/package/2006/relationships"><Relationship Id="rId3" Type="http://schemas.openxmlformats.org/officeDocument/2006/relationships/image" Target="../media/image35.svg"/><Relationship Id="rId7" Type="http://schemas.openxmlformats.org/officeDocument/2006/relationships/image" Target="../media/image39.svg"/><Relationship Id="rId2" Type="http://schemas.openxmlformats.org/officeDocument/2006/relationships/image" Target="../media/image34.png"/><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37.svg"/><Relationship Id="rId4" Type="http://schemas.openxmlformats.org/officeDocument/2006/relationships/image" Target="../media/image36.png"/></Relationships>
</file>

<file path=ppt/slides/_rels/slide7.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41.svg"/><Relationship Id="rId7" Type="http://schemas.openxmlformats.org/officeDocument/2006/relationships/image" Target="../media/image37.svg"/><Relationship Id="rId2" Type="http://schemas.openxmlformats.org/officeDocument/2006/relationships/image" Target="../media/image40.png"/><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43.svg"/><Relationship Id="rId4" Type="http://schemas.openxmlformats.org/officeDocument/2006/relationships/image" Target="../media/image42.png"/><Relationship Id="rId9" Type="http://schemas.openxmlformats.org/officeDocument/2006/relationships/image" Target="../media/image39.svg"/></Relationships>
</file>

<file path=ppt/slides/_rels/slide8.xml.rels><?xml version="1.0" encoding="UTF-8" standalone="yes"?>
<Relationships xmlns="http://schemas.openxmlformats.org/package/2006/relationships"><Relationship Id="rId3" Type="http://schemas.openxmlformats.org/officeDocument/2006/relationships/image" Target="../media/image45.svg"/><Relationship Id="rId7" Type="http://schemas.openxmlformats.org/officeDocument/2006/relationships/image" Target="../media/image39.svg"/><Relationship Id="rId2" Type="http://schemas.openxmlformats.org/officeDocument/2006/relationships/image" Target="../media/image44.png"/><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47.svg"/><Relationship Id="rId4" Type="http://schemas.openxmlformats.org/officeDocument/2006/relationships/image" Target="../media/image46.png"/></Relationships>
</file>

<file path=ppt/slides/_rels/slide9.xml.rels><?xml version="1.0" encoding="UTF-8" standalone="yes"?>
<Relationships xmlns="http://schemas.openxmlformats.org/package/2006/relationships"><Relationship Id="rId3" Type="http://schemas.openxmlformats.org/officeDocument/2006/relationships/image" Target="../media/image45.svg"/><Relationship Id="rId2" Type="http://schemas.openxmlformats.org/officeDocument/2006/relationships/image" Target="../media/image44.png"/><Relationship Id="rId1" Type="http://schemas.openxmlformats.org/officeDocument/2006/relationships/slideLayout" Target="../slideLayouts/slideLayout7.xml"/><Relationship Id="rId5" Type="http://schemas.openxmlformats.org/officeDocument/2006/relationships/image" Target="../media/image49.svg"/><Relationship Id="rId4" Type="http://schemas.openxmlformats.org/officeDocument/2006/relationships/image" Target="../media/image4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AF6"/>
        </a:solidFill>
        <a:effectLst/>
      </p:bgPr>
    </p:bg>
    <p:spTree>
      <p:nvGrpSpPr>
        <p:cNvPr id="1" name=""/>
        <p:cNvGrpSpPr/>
        <p:nvPr/>
      </p:nvGrpSpPr>
      <p:grpSpPr>
        <a:xfrm>
          <a:off x="0" y="0"/>
          <a:ext cx="0" cy="0"/>
          <a:chOff x="0" y="0"/>
          <a:chExt cx="0" cy="0"/>
        </a:xfrm>
      </p:grpSpPr>
      <p:sp>
        <p:nvSpPr>
          <p:cNvPr id="2" name="Freeform 2"/>
          <p:cNvSpPr/>
          <p:nvPr/>
        </p:nvSpPr>
        <p:spPr>
          <a:xfrm>
            <a:off x="13036568" y="770929"/>
            <a:ext cx="4586679" cy="2718650"/>
          </a:xfrm>
          <a:custGeom>
            <a:avLst/>
            <a:gdLst/>
            <a:ahLst/>
            <a:cxnLst/>
            <a:rect l="l" t="t" r="r" b="b"/>
            <a:pathLst>
              <a:path w="4586679" h="2718650">
                <a:moveTo>
                  <a:pt x="0" y="0"/>
                </a:moveTo>
                <a:lnTo>
                  <a:pt x="4586679" y="0"/>
                </a:lnTo>
                <a:lnTo>
                  <a:pt x="4586679" y="2718650"/>
                </a:lnTo>
                <a:lnTo>
                  <a:pt x="0" y="271865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286834" y="8182186"/>
            <a:ext cx="18861667" cy="3086100"/>
            <a:chOff x="0" y="0"/>
            <a:chExt cx="4967682" cy="812800"/>
          </a:xfrm>
        </p:grpSpPr>
        <p:sp>
          <p:nvSpPr>
            <p:cNvPr id="4" name="Freeform 4"/>
            <p:cNvSpPr/>
            <p:nvPr/>
          </p:nvSpPr>
          <p:spPr>
            <a:xfrm>
              <a:off x="0" y="0"/>
              <a:ext cx="4967682" cy="812800"/>
            </a:xfrm>
            <a:custGeom>
              <a:avLst/>
              <a:gdLst/>
              <a:ahLst/>
              <a:cxnLst/>
              <a:rect l="l" t="t" r="r" b="b"/>
              <a:pathLst>
                <a:path w="4967682" h="812800">
                  <a:moveTo>
                    <a:pt x="0" y="0"/>
                  </a:moveTo>
                  <a:lnTo>
                    <a:pt x="4967682" y="0"/>
                  </a:lnTo>
                  <a:lnTo>
                    <a:pt x="4967682" y="812800"/>
                  </a:lnTo>
                  <a:lnTo>
                    <a:pt x="0" y="812800"/>
                  </a:lnTo>
                  <a:close/>
                </a:path>
              </a:pathLst>
            </a:custGeom>
            <a:solidFill>
              <a:srgbClr val="DBCBBB"/>
            </a:solidFill>
            <a:ln w="66675" cap="sq">
              <a:solidFill>
                <a:srgbClr val="866255"/>
              </a:solidFill>
              <a:prstDash val="solid"/>
              <a:miter/>
            </a:ln>
          </p:spPr>
        </p:sp>
        <p:sp>
          <p:nvSpPr>
            <p:cNvPr id="5" name="TextBox 5"/>
            <p:cNvSpPr txBox="1"/>
            <p:nvPr/>
          </p:nvSpPr>
          <p:spPr>
            <a:xfrm>
              <a:off x="0" y="-38100"/>
              <a:ext cx="4967682" cy="850900"/>
            </a:xfrm>
            <a:prstGeom prst="rect">
              <a:avLst/>
            </a:prstGeom>
          </p:spPr>
          <p:txBody>
            <a:bodyPr lIns="50800" tIns="50800" rIns="50800" bIns="50800" rtlCol="0" anchor="ctr"/>
            <a:lstStyle/>
            <a:p>
              <a:pPr algn="ctr">
                <a:lnSpc>
                  <a:spcPts val="2659"/>
                </a:lnSpc>
              </a:pPr>
              <a:endParaRPr/>
            </a:p>
          </p:txBody>
        </p:sp>
      </p:grpSp>
      <p:sp>
        <p:nvSpPr>
          <p:cNvPr id="6" name="Freeform 6"/>
          <p:cNvSpPr/>
          <p:nvPr/>
        </p:nvSpPr>
        <p:spPr>
          <a:xfrm flipH="1">
            <a:off x="582937" y="3489579"/>
            <a:ext cx="5085708" cy="4114800"/>
          </a:xfrm>
          <a:custGeom>
            <a:avLst/>
            <a:gdLst/>
            <a:ahLst/>
            <a:cxnLst/>
            <a:rect l="l" t="t" r="r" b="b"/>
            <a:pathLst>
              <a:path w="5085708" h="4114800">
                <a:moveTo>
                  <a:pt x="5085707" y="0"/>
                </a:moveTo>
                <a:lnTo>
                  <a:pt x="0" y="0"/>
                </a:lnTo>
                <a:lnTo>
                  <a:pt x="0" y="4114800"/>
                </a:lnTo>
                <a:lnTo>
                  <a:pt x="5085707" y="4114800"/>
                </a:lnTo>
                <a:lnTo>
                  <a:pt x="5085707"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a:off x="4409184" y="1028700"/>
            <a:ext cx="9571908" cy="8336262"/>
          </a:xfrm>
          <a:custGeom>
            <a:avLst/>
            <a:gdLst/>
            <a:ahLst/>
            <a:cxnLst/>
            <a:rect l="l" t="t" r="r" b="b"/>
            <a:pathLst>
              <a:path w="9571908" h="8336262">
                <a:moveTo>
                  <a:pt x="0" y="0"/>
                </a:moveTo>
                <a:lnTo>
                  <a:pt x="9571908" y="0"/>
                </a:lnTo>
                <a:lnTo>
                  <a:pt x="9571908" y="8336262"/>
                </a:lnTo>
                <a:lnTo>
                  <a:pt x="0" y="833626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8" name="Freeform 8"/>
          <p:cNvSpPr/>
          <p:nvPr/>
        </p:nvSpPr>
        <p:spPr>
          <a:xfrm>
            <a:off x="14639142" y="3946595"/>
            <a:ext cx="2477740" cy="2500472"/>
          </a:xfrm>
          <a:custGeom>
            <a:avLst/>
            <a:gdLst/>
            <a:ahLst/>
            <a:cxnLst/>
            <a:rect l="l" t="t" r="r" b="b"/>
            <a:pathLst>
              <a:path w="2477740" h="2500472">
                <a:moveTo>
                  <a:pt x="0" y="0"/>
                </a:moveTo>
                <a:lnTo>
                  <a:pt x="2477741" y="0"/>
                </a:lnTo>
                <a:lnTo>
                  <a:pt x="2477741" y="2500472"/>
                </a:lnTo>
                <a:lnTo>
                  <a:pt x="0" y="250047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9" name="Freeform 9"/>
          <p:cNvSpPr/>
          <p:nvPr/>
        </p:nvSpPr>
        <p:spPr>
          <a:xfrm>
            <a:off x="13814689" y="7073094"/>
            <a:ext cx="3808558" cy="2652141"/>
          </a:xfrm>
          <a:custGeom>
            <a:avLst/>
            <a:gdLst/>
            <a:ahLst/>
            <a:cxnLst/>
            <a:rect l="l" t="t" r="r" b="b"/>
            <a:pathLst>
              <a:path w="3808558" h="2652141">
                <a:moveTo>
                  <a:pt x="0" y="0"/>
                </a:moveTo>
                <a:lnTo>
                  <a:pt x="3808558" y="0"/>
                </a:lnTo>
                <a:lnTo>
                  <a:pt x="3808558" y="2652142"/>
                </a:lnTo>
                <a:lnTo>
                  <a:pt x="0" y="2652142"/>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grpSp>
        <p:nvGrpSpPr>
          <p:cNvPr id="10" name="Group 10"/>
          <p:cNvGrpSpPr/>
          <p:nvPr/>
        </p:nvGrpSpPr>
        <p:grpSpPr>
          <a:xfrm>
            <a:off x="5668644" y="2241125"/>
            <a:ext cx="7052987" cy="3615267"/>
            <a:chOff x="0" y="0"/>
            <a:chExt cx="1857577" cy="952169"/>
          </a:xfrm>
        </p:grpSpPr>
        <p:sp>
          <p:nvSpPr>
            <p:cNvPr id="11" name="Freeform 11"/>
            <p:cNvSpPr/>
            <p:nvPr/>
          </p:nvSpPr>
          <p:spPr>
            <a:xfrm>
              <a:off x="0" y="0"/>
              <a:ext cx="1857577" cy="952169"/>
            </a:xfrm>
            <a:custGeom>
              <a:avLst/>
              <a:gdLst/>
              <a:ahLst/>
              <a:cxnLst/>
              <a:rect l="l" t="t" r="r" b="b"/>
              <a:pathLst>
                <a:path w="1857577" h="952169">
                  <a:moveTo>
                    <a:pt x="0" y="0"/>
                  </a:moveTo>
                  <a:lnTo>
                    <a:pt x="1857577" y="0"/>
                  </a:lnTo>
                  <a:lnTo>
                    <a:pt x="1857577" y="952169"/>
                  </a:lnTo>
                  <a:lnTo>
                    <a:pt x="0" y="952169"/>
                  </a:lnTo>
                  <a:close/>
                </a:path>
              </a:pathLst>
            </a:custGeom>
            <a:solidFill>
              <a:srgbClr val="FFFFFF"/>
            </a:solidFill>
          </p:spPr>
        </p:sp>
        <p:sp>
          <p:nvSpPr>
            <p:cNvPr id="12" name="TextBox 12"/>
            <p:cNvSpPr txBox="1"/>
            <p:nvPr/>
          </p:nvSpPr>
          <p:spPr>
            <a:xfrm>
              <a:off x="0" y="-38100"/>
              <a:ext cx="1857577" cy="990269"/>
            </a:xfrm>
            <a:prstGeom prst="rect">
              <a:avLst/>
            </a:prstGeom>
          </p:spPr>
          <p:txBody>
            <a:bodyPr lIns="50800" tIns="50800" rIns="50800" bIns="50800" rtlCol="0" anchor="ctr"/>
            <a:lstStyle/>
            <a:p>
              <a:pPr algn="ctr">
                <a:lnSpc>
                  <a:spcPts val="2659"/>
                </a:lnSpc>
                <a:spcBef>
                  <a:spcPct val="0"/>
                </a:spcBef>
              </a:pPr>
              <a:endParaRPr/>
            </a:p>
          </p:txBody>
        </p:sp>
      </p:grpSp>
      <p:sp>
        <p:nvSpPr>
          <p:cNvPr id="13" name="Freeform 13"/>
          <p:cNvSpPr/>
          <p:nvPr/>
        </p:nvSpPr>
        <p:spPr>
          <a:xfrm>
            <a:off x="1028700" y="689099"/>
            <a:ext cx="2774358" cy="3126838"/>
          </a:xfrm>
          <a:custGeom>
            <a:avLst/>
            <a:gdLst/>
            <a:ahLst/>
            <a:cxnLst/>
            <a:rect l="l" t="t" r="r" b="b"/>
            <a:pathLst>
              <a:path w="2774358" h="3126838">
                <a:moveTo>
                  <a:pt x="0" y="0"/>
                </a:moveTo>
                <a:lnTo>
                  <a:pt x="2774358" y="0"/>
                </a:lnTo>
                <a:lnTo>
                  <a:pt x="2774358" y="3126838"/>
                </a:lnTo>
                <a:lnTo>
                  <a:pt x="0" y="3126838"/>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14" name="TextBox 14"/>
          <p:cNvSpPr txBox="1"/>
          <p:nvPr/>
        </p:nvSpPr>
        <p:spPr>
          <a:xfrm>
            <a:off x="5389722" y="2593039"/>
            <a:ext cx="7508556" cy="3854028"/>
          </a:xfrm>
          <a:prstGeom prst="rect">
            <a:avLst/>
          </a:prstGeom>
        </p:spPr>
        <p:txBody>
          <a:bodyPr lIns="0" tIns="0" rIns="0" bIns="0" rtlCol="0" anchor="t">
            <a:spAutoFit/>
          </a:bodyPr>
          <a:lstStyle/>
          <a:p>
            <a:pPr algn="ctr">
              <a:lnSpc>
                <a:spcPts val="9812"/>
              </a:lnSpc>
            </a:pPr>
            <a:r>
              <a:rPr lang="en-US" sz="9002" spc="603">
                <a:solidFill>
                  <a:srgbClr val="221716"/>
                </a:solidFill>
                <a:latin typeface="Scripter"/>
                <a:ea typeface="Scripter"/>
                <a:cs typeface="Scripter"/>
                <a:sym typeface="Scripter"/>
              </a:rPr>
              <a:t>“ATTENDANCE</a:t>
            </a:r>
          </a:p>
          <a:p>
            <a:pPr algn="ctr">
              <a:lnSpc>
                <a:spcPts val="9812"/>
              </a:lnSpc>
            </a:pPr>
            <a:r>
              <a:rPr lang="en-US" sz="9002" spc="603">
                <a:solidFill>
                  <a:srgbClr val="221716"/>
                </a:solidFill>
                <a:latin typeface="Scripter"/>
                <a:ea typeface="Scripter"/>
                <a:cs typeface="Scripter"/>
                <a:sym typeface="Scripter"/>
              </a:rPr>
              <a:t>MANAGEMENT SYSTEM”</a:t>
            </a:r>
          </a:p>
        </p:txBody>
      </p:sp>
      <p:sp>
        <p:nvSpPr>
          <p:cNvPr id="15" name="Freeform 15"/>
          <p:cNvSpPr/>
          <p:nvPr/>
        </p:nvSpPr>
        <p:spPr>
          <a:xfrm rot="350734">
            <a:off x="882103" y="7686819"/>
            <a:ext cx="4875620" cy="2358027"/>
          </a:xfrm>
          <a:custGeom>
            <a:avLst/>
            <a:gdLst/>
            <a:ahLst/>
            <a:cxnLst/>
            <a:rect l="l" t="t" r="r" b="b"/>
            <a:pathLst>
              <a:path w="4875620" h="2358027">
                <a:moveTo>
                  <a:pt x="0" y="0"/>
                </a:moveTo>
                <a:lnTo>
                  <a:pt x="4875620" y="0"/>
                </a:lnTo>
                <a:lnTo>
                  <a:pt x="4875620" y="2358027"/>
                </a:lnTo>
                <a:lnTo>
                  <a:pt x="0" y="2358027"/>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16" name="TextBox 16"/>
          <p:cNvSpPr txBox="1"/>
          <p:nvPr/>
        </p:nvSpPr>
        <p:spPr>
          <a:xfrm>
            <a:off x="7947915" y="1753192"/>
            <a:ext cx="2392171" cy="830322"/>
          </a:xfrm>
          <a:prstGeom prst="rect">
            <a:avLst/>
          </a:prstGeom>
        </p:spPr>
        <p:txBody>
          <a:bodyPr lIns="0" tIns="0" rIns="0" bIns="0" rtlCol="0" anchor="t">
            <a:spAutoFit/>
          </a:bodyPr>
          <a:lstStyle/>
          <a:p>
            <a:pPr algn="ctr">
              <a:lnSpc>
                <a:spcPts val="5455"/>
              </a:lnSpc>
            </a:pPr>
            <a:r>
              <a:rPr lang="en-US" sz="3896" b="1">
                <a:solidFill>
                  <a:srgbClr val="7EAF94"/>
                </a:solidFill>
                <a:latin typeface="Recoleta Bold"/>
                <a:ea typeface="Recoleta Bold"/>
                <a:cs typeface="Recoleta Bold"/>
                <a:sym typeface="Recoleta Bold"/>
              </a:rPr>
              <a:t>GROUP 3</a:t>
            </a:r>
          </a:p>
          <a:p>
            <a:pPr algn="ctr">
              <a:lnSpc>
                <a:spcPts val="5455"/>
              </a:lnSpc>
              <a:spcBef>
                <a:spcPct val="0"/>
              </a:spcBef>
            </a:pPr>
            <a:endParaRPr lang="en-US" sz="3896" b="1">
              <a:solidFill>
                <a:srgbClr val="7EAF94"/>
              </a:solidFill>
              <a:latin typeface="Recoleta Bold"/>
              <a:ea typeface="Recoleta Bold"/>
              <a:cs typeface="Recoleta Bold"/>
              <a:sym typeface="Recoleta Bo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AF6"/>
        </a:solidFill>
        <a:effectLst/>
      </p:bgPr>
    </p:bg>
    <p:spTree>
      <p:nvGrpSpPr>
        <p:cNvPr id="1" name=""/>
        <p:cNvGrpSpPr/>
        <p:nvPr/>
      </p:nvGrpSpPr>
      <p:grpSpPr>
        <a:xfrm>
          <a:off x="0" y="0"/>
          <a:ext cx="0" cy="0"/>
          <a:chOff x="0" y="0"/>
          <a:chExt cx="0" cy="0"/>
        </a:xfrm>
      </p:grpSpPr>
      <p:sp>
        <p:nvSpPr>
          <p:cNvPr id="2" name="Freeform 2"/>
          <p:cNvSpPr/>
          <p:nvPr/>
        </p:nvSpPr>
        <p:spPr>
          <a:xfrm flipH="1">
            <a:off x="1028700" y="1028700"/>
            <a:ext cx="4532842" cy="3560341"/>
          </a:xfrm>
          <a:custGeom>
            <a:avLst/>
            <a:gdLst/>
            <a:ahLst/>
            <a:cxnLst/>
            <a:rect l="l" t="t" r="r" b="b"/>
            <a:pathLst>
              <a:path w="4532842" h="3560341">
                <a:moveTo>
                  <a:pt x="4532842" y="0"/>
                </a:moveTo>
                <a:lnTo>
                  <a:pt x="0" y="0"/>
                </a:lnTo>
                <a:lnTo>
                  <a:pt x="0" y="3560341"/>
                </a:lnTo>
                <a:lnTo>
                  <a:pt x="4532842" y="3560341"/>
                </a:lnTo>
                <a:lnTo>
                  <a:pt x="4532842"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580942" y="4114782"/>
            <a:ext cx="2803570" cy="5391480"/>
          </a:xfrm>
          <a:custGeom>
            <a:avLst/>
            <a:gdLst/>
            <a:ahLst/>
            <a:cxnLst/>
            <a:rect l="l" t="t" r="r" b="b"/>
            <a:pathLst>
              <a:path w="2803570" h="5391480">
                <a:moveTo>
                  <a:pt x="0" y="0"/>
                </a:moveTo>
                <a:lnTo>
                  <a:pt x="2803569" y="0"/>
                </a:lnTo>
                <a:lnTo>
                  <a:pt x="2803569" y="5391480"/>
                </a:lnTo>
                <a:lnTo>
                  <a:pt x="0" y="539148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3039854" y="5905980"/>
            <a:ext cx="3384265" cy="3600282"/>
          </a:xfrm>
          <a:custGeom>
            <a:avLst/>
            <a:gdLst/>
            <a:ahLst/>
            <a:cxnLst/>
            <a:rect l="l" t="t" r="r" b="b"/>
            <a:pathLst>
              <a:path w="3384265" h="3600282">
                <a:moveTo>
                  <a:pt x="0" y="0"/>
                </a:moveTo>
                <a:lnTo>
                  <a:pt x="3384265" y="0"/>
                </a:lnTo>
                <a:lnTo>
                  <a:pt x="3384265" y="3600282"/>
                </a:lnTo>
                <a:lnTo>
                  <a:pt x="0" y="360028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TextBox 5"/>
          <p:cNvSpPr txBox="1"/>
          <p:nvPr/>
        </p:nvSpPr>
        <p:spPr>
          <a:xfrm>
            <a:off x="5143862" y="790575"/>
            <a:ext cx="12115438" cy="1461695"/>
          </a:xfrm>
          <a:prstGeom prst="rect">
            <a:avLst/>
          </a:prstGeom>
        </p:spPr>
        <p:txBody>
          <a:bodyPr lIns="0" tIns="0" rIns="0" bIns="0" rtlCol="0" anchor="t">
            <a:spAutoFit/>
          </a:bodyPr>
          <a:lstStyle/>
          <a:p>
            <a:pPr algn="r">
              <a:lnSpc>
                <a:spcPts val="11309"/>
              </a:lnSpc>
              <a:spcBef>
                <a:spcPct val="0"/>
              </a:spcBef>
            </a:pPr>
            <a:r>
              <a:rPr lang="en-US" sz="8077">
                <a:solidFill>
                  <a:srgbClr val="221716"/>
                </a:solidFill>
                <a:latin typeface="Scripter"/>
                <a:ea typeface="Scripter"/>
                <a:cs typeface="Scripter"/>
                <a:sym typeface="Scripter"/>
              </a:rPr>
              <a:t>KEY STAKEHOLDERS</a:t>
            </a:r>
          </a:p>
        </p:txBody>
      </p:sp>
      <p:sp>
        <p:nvSpPr>
          <p:cNvPr id="6" name="TextBox 6"/>
          <p:cNvSpPr txBox="1"/>
          <p:nvPr/>
        </p:nvSpPr>
        <p:spPr>
          <a:xfrm>
            <a:off x="7594219" y="2646217"/>
            <a:ext cx="9665081" cy="1459031"/>
          </a:xfrm>
          <a:prstGeom prst="rect">
            <a:avLst/>
          </a:prstGeom>
        </p:spPr>
        <p:txBody>
          <a:bodyPr lIns="0" tIns="0" rIns="0" bIns="0" rtlCol="0" anchor="t">
            <a:spAutoFit/>
          </a:bodyPr>
          <a:lstStyle/>
          <a:p>
            <a:pPr algn="l">
              <a:lnSpc>
                <a:spcPts val="3851"/>
              </a:lnSpc>
            </a:pPr>
            <a:r>
              <a:rPr lang="en-US" sz="3156" b="1">
                <a:solidFill>
                  <a:srgbClr val="221716"/>
                </a:solidFill>
                <a:latin typeface="Mali Bold"/>
                <a:ea typeface="Mali Bold"/>
                <a:cs typeface="Mali Bold"/>
                <a:sym typeface="Mali Bold"/>
              </a:rPr>
              <a:t>Admins</a:t>
            </a:r>
            <a:r>
              <a:rPr lang="en-US" sz="3156">
                <a:solidFill>
                  <a:srgbClr val="221716"/>
                </a:solidFill>
                <a:latin typeface="Mali"/>
                <a:ea typeface="Mali"/>
                <a:cs typeface="Mali"/>
                <a:sym typeface="Mali"/>
              </a:rPr>
              <a:t>: Responsible for overseeing the entire system, including user management, generating reports, and maintaining data integrity.</a:t>
            </a:r>
          </a:p>
        </p:txBody>
      </p:sp>
      <p:sp>
        <p:nvSpPr>
          <p:cNvPr id="7" name="TextBox 7"/>
          <p:cNvSpPr txBox="1"/>
          <p:nvPr/>
        </p:nvSpPr>
        <p:spPr>
          <a:xfrm>
            <a:off x="7594219" y="7498735"/>
            <a:ext cx="9665081" cy="1944872"/>
          </a:xfrm>
          <a:prstGeom prst="rect">
            <a:avLst/>
          </a:prstGeom>
        </p:spPr>
        <p:txBody>
          <a:bodyPr lIns="0" tIns="0" rIns="0" bIns="0" rtlCol="0" anchor="t">
            <a:spAutoFit/>
          </a:bodyPr>
          <a:lstStyle/>
          <a:p>
            <a:pPr algn="l">
              <a:lnSpc>
                <a:spcPts val="3851"/>
              </a:lnSpc>
            </a:pPr>
            <a:r>
              <a:rPr lang="en-US" sz="3156" b="1">
                <a:solidFill>
                  <a:srgbClr val="221716"/>
                </a:solidFill>
                <a:latin typeface="Mali Bold"/>
                <a:ea typeface="Mali Bold"/>
                <a:cs typeface="Mali Bold"/>
                <a:sym typeface="Mali Bold"/>
              </a:rPr>
              <a:t>Students</a:t>
            </a:r>
            <a:r>
              <a:rPr lang="en-US" sz="3156">
                <a:solidFill>
                  <a:srgbClr val="221716"/>
                </a:solidFill>
                <a:latin typeface="Mali"/>
                <a:ea typeface="Mali"/>
                <a:cs typeface="Mali"/>
                <a:sym typeface="Mali"/>
              </a:rPr>
              <a:t>: Can mark their own attendance, view personal attendance records, and receive notifications for attendance-related events.</a:t>
            </a:r>
          </a:p>
          <a:p>
            <a:pPr algn="l">
              <a:lnSpc>
                <a:spcPts val="3851"/>
              </a:lnSpc>
            </a:pPr>
            <a:endParaRPr lang="en-US" sz="3156">
              <a:solidFill>
                <a:srgbClr val="221716"/>
              </a:solidFill>
              <a:latin typeface="Mali"/>
              <a:ea typeface="Mali"/>
              <a:cs typeface="Mali"/>
              <a:sym typeface="Mali"/>
            </a:endParaRPr>
          </a:p>
        </p:txBody>
      </p:sp>
      <p:sp>
        <p:nvSpPr>
          <p:cNvPr id="8" name="Freeform 8"/>
          <p:cNvSpPr/>
          <p:nvPr/>
        </p:nvSpPr>
        <p:spPr>
          <a:xfrm>
            <a:off x="6794721" y="2808871"/>
            <a:ext cx="517582" cy="491232"/>
          </a:xfrm>
          <a:custGeom>
            <a:avLst/>
            <a:gdLst/>
            <a:ahLst/>
            <a:cxnLst/>
            <a:rect l="l" t="t" r="r" b="b"/>
            <a:pathLst>
              <a:path w="517582" h="491232">
                <a:moveTo>
                  <a:pt x="0" y="0"/>
                </a:moveTo>
                <a:lnTo>
                  <a:pt x="517582" y="0"/>
                </a:lnTo>
                <a:lnTo>
                  <a:pt x="517582" y="491231"/>
                </a:lnTo>
                <a:lnTo>
                  <a:pt x="0" y="49123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9" name="Freeform 9"/>
          <p:cNvSpPr/>
          <p:nvPr/>
        </p:nvSpPr>
        <p:spPr>
          <a:xfrm>
            <a:off x="6794721" y="7706121"/>
            <a:ext cx="517582" cy="491232"/>
          </a:xfrm>
          <a:custGeom>
            <a:avLst/>
            <a:gdLst/>
            <a:ahLst/>
            <a:cxnLst/>
            <a:rect l="l" t="t" r="r" b="b"/>
            <a:pathLst>
              <a:path w="517582" h="491232">
                <a:moveTo>
                  <a:pt x="0" y="0"/>
                </a:moveTo>
                <a:lnTo>
                  <a:pt x="517582" y="0"/>
                </a:lnTo>
                <a:lnTo>
                  <a:pt x="517582" y="491232"/>
                </a:lnTo>
                <a:lnTo>
                  <a:pt x="0" y="49123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0" name="Freeform 10"/>
          <p:cNvSpPr/>
          <p:nvPr/>
        </p:nvSpPr>
        <p:spPr>
          <a:xfrm>
            <a:off x="6794721" y="5143500"/>
            <a:ext cx="517582" cy="491232"/>
          </a:xfrm>
          <a:custGeom>
            <a:avLst/>
            <a:gdLst/>
            <a:ahLst/>
            <a:cxnLst/>
            <a:rect l="l" t="t" r="r" b="b"/>
            <a:pathLst>
              <a:path w="517582" h="491232">
                <a:moveTo>
                  <a:pt x="0" y="0"/>
                </a:moveTo>
                <a:lnTo>
                  <a:pt x="517582" y="0"/>
                </a:lnTo>
                <a:lnTo>
                  <a:pt x="517582" y="491232"/>
                </a:lnTo>
                <a:lnTo>
                  <a:pt x="0" y="49123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1" name="TextBox 11"/>
          <p:cNvSpPr txBox="1"/>
          <p:nvPr/>
        </p:nvSpPr>
        <p:spPr>
          <a:xfrm>
            <a:off x="7594219" y="5226492"/>
            <a:ext cx="9665081" cy="1459031"/>
          </a:xfrm>
          <a:prstGeom prst="rect">
            <a:avLst/>
          </a:prstGeom>
        </p:spPr>
        <p:txBody>
          <a:bodyPr lIns="0" tIns="0" rIns="0" bIns="0" rtlCol="0" anchor="t">
            <a:spAutoFit/>
          </a:bodyPr>
          <a:lstStyle/>
          <a:p>
            <a:pPr algn="l">
              <a:lnSpc>
                <a:spcPts val="3851"/>
              </a:lnSpc>
            </a:pPr>
            <a:r>
              <a:rPr lang="en-US" sz="3156" b="1">
                <a:solidFill>
                  <a:srgbClr val="221716"/>
                </a:solidFill>
                <a:latin typeface="Mali Bold"/>
                <a:ea typeface="Mali Bold"/>
                <a:cs typeface="Mali Bold"/>
                <a:sym typeface="Mali Bold"/>
              </a:rPr>
              <a:t>Co-admins</a:t>
            </a:r>
            <a:r>
              <a:rPr lang="en-US" sz="3156">
                <a:solidFill>
                  <a:srgbClr val="221716"/>
                </a:solidFill>
                <a:latin typeface="Mali"/>
                <a:ea typeface="Mali"/>
                <a:cs typeface="Mali"/>
                <a:sym typeface="Mali"/>
              </a:rPr>
              <a:t>: Assist the admins with certain administrative tasks, such as managing attendance, records and organizing events.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AF6"/>
        </a:solidFill>
        <a:effectLst/>
      </p:bgPr>
    </p:bg>
    <p:spTree>
      <p:nvGrpSpPr>
        <p:cNvPr id="1" name=""/>
        <p:cNvGrpSpPr/>
        <p:nvPr/>
      </p:nvGrpSpPr>
      <p:grpSpPr>
        <a:xfrm>
          <a:off x="0" y="0"/>
          <a:ext cx="0" cy="0"/>
          <a:chOff x="0" y="0"/>
          <a:chExt cx="0" cy="0"/>
        </a:xfrm>
      </p:grpSpPr>
      <p:sp>
        <p:nvSpPr>
          <p:cNvPr id="2" name="Freeform 2"/>
          <p:cNvSpPr/>
          <p:nvPr/>
        </p:nvSpPr>
        <p:spPr>
          <a:xfrm rot="1000590">
            <a:off x="12538711" y="1014690"/>
            <a:ext cx="4875620" cy="2358027"/>
          </a:xfrm>
          <a:custGeom>
            <a:avLst/>
            <a:gdLst/>
            <a:ahLst/>
            <a:cxnLst/>
            <a:rect l="l" t="t" r="r" b="b"/>
            <a:pathLst>
              <a:path w="4875620" h="2358027">
                <a:moveTo>
                  <a:pt x="0" y="0"/>
                </a:moveTo>
                <a:lnTo>
                  <a:pt x="4875620" y="0"/>
                </a:lnTo>
                <a:lnTo>
                  <a:pt x="4875620" y="2358027"/>
                </a:lnTo>
                <a:lnTo>
                  <a:pt x="0" y="235802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028700" y="3700454"/>
            <a:ext cx="4686151" cy="5714818"/>
          </a:xfrm>
          <a:custGeom>
            <a:avLst/>
            <a:gdLst/>
            <a:ahLst/>
            <a:cxnLst/>
            <a:rect l="l" t="t" r="r" b="b"/>
            <a:pathLst>
              <a:path w="4686151" h="5714818">
                <a:moveTo>
                  <a:pt x="0" y="0"/>
                </a:moveTo>
                <a:lnTo>
                  <a:pt x="4686151" y="0"/>
                </a:lnTo>
                <a:lnTo>
                  <a:pt x="4686151" y="5714819"/>
                </a:lnTo>
                <a:lnTo>
                  <a:pt x="0" y="571481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3560260" y="3700454"/>
            <a:ext cx="1542827" cy="3190055"/>
          </a:xfrm>
          <a:custGeom>
            <a:avLst/>
            <a:gdLst/>
            <a:ahLst/>
            <a:cxnLst/>
            <a:rect l="l" t="t" r="r" b="b"/>
            <a:pathLst>
              <a:path w="1542827" h="3190055">
                <a:moveTo>
                  <a:pt x="0" y="0"/>
                </a:moveTo>
                <a:lnTo>
                  <a:pt x="1542826" y="0"/>
                </a:lnTo>
                <a:lnTo>
                  <a:pt x="1542826" y="3190056"/>
                </a:lnTo>
                <a:lnTo>
                  <a:pt x="0" y="319005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TextBox 5"/>
          <p:cNvSpPr txBox="1"/>
          <p:nvPr/>
        </p:nvSpPr>
        <p:spPr>
          <a:xfrm>
            <a:off x="1441046" y="975618"/>
            <a:ext cx="11104942" cy="1877442"/>
          </a:xfrm>
          <a:prstGeom prst="rect">
            <a:avLst/>
          </a:prstGeom>
        </p:spPr>
        <p:txBody>
          <a:bodyPr lIns="0" tIns="0" rIns="0" bIns="0" rtlCol="0" anchor="t">
            <a:spAutoFit/>
          </a:bodyPr>
          <a:lstStyle/>
          <a:p>
            <a:pPr algn="l">
              <a:lnSpc>
                <a:spcPts val="14530"/>
              </a:lnSpc>
              <a:spcBef>
                <a:spcPct val="0"/>
              </a:spcBef>
            </a:pPr>
            <a:r>
              <a:rPr lang="en-US" sz="10378">
                <a:solidFill>
                  <a:srgbClr val="221716"/>
                </a:solidFill>
                <a:latin typeface="Scripter"/>
                <a:ea typeface="Scripter"/>
                <a:cs typeface="Scripter"/>
                <a:sym typeface="Scripter"/>
              </a:rPr>
              <a:t>SYSTEM OVERVIEW</a:t>
            </a:r>
          </a:p>
        </p:txBody>
      </p:sp>
      <p:sp>
        <p:nvSpPr>
          <p:cNvPr id="6" name="TextBox 6"/>
          <p:cNvSpPr txBox="1"/>
          <p:nvPr/>
        </p:nvSpPr>
        <p:spPr>
          <a:xfrm>
            <a:off x="6371415" y="4347218"/>
            <a:ext cx="10739718" cy="4307448"/>
          </a:xfrm>
          <a:prstGeom prst="rect">
            <a:avLst/>
          </a:prstGeom>
        </p:spPr>
        <p:txBody>
          <a:bodyPr lIns="0" tIns="0" rIns="0" bIns="0" rtlCol="0" anchor="t">
            <a:spAutoFit/>
          </a:bodyPr>
          <a:lstStyle/>
          <a:p>
            <a:pPr algn="ctr">
              <a:lnSpc>
                <a:spcPts val="5786"/>
              </a:lnSpc>
            </a:pPr>
            <a:r>
              <a:rPr lang="en-US" sz="3806">
                <a:solidFill>
                  <a:srgbClr val="000000"/>
                </a:solidFill>
                <a:latin typeface="Mali"/>
                <a:ea typeface="Mali"/>
                <a:cs typeface="Mali"/>
                <a:sym typeface="Mali"/>
              </a:rPr>
              <a:t>The system is built on a robust relational database that stores critical data such as user accounts, attendance logs, classes, and events. It integrates several features designed to improve both user experience and administrative control, such as: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AF6"/>
        </a:solidFill>
        <a:effectLst/>
      </p:bgPr>
    </p:bg>
    <p:spTree>
      <p:nvGrpSpPr>
        <p:cNvPr id="1" name=""/>
        <p:cNvGrpSpPr/>
        <p:nvPr/>
      </p:nvGrpSpPr>
      <p:grpSpPr>
        <a:xfrm>
          <a:off x="0" y="0"/>
          <a:ext cx="0" cy="0"/>
          <a:chOff x="0" y="0"/>
          <a:chExt cx="0" cy="0"/>
        </a:xfrm>
      </p:grpSpPr>
      <p:sp>
        <p:nvSpPr>
          <p:cNvPr id="2" name="Freeform 2"/>
          <p:cNvSpPr/>
          <p:nvPr/>
        </p:nvSpPr>
        <p:spPr>
          <a:xfrm>
            <a:off x="1028700" y="3781971"/>
            <a:ext cx="5610475" cy="5476329"/>
          </a:xfrm>
          <a:custGeom>
            <a:avLst/>
            <a:gdLst/>
            <a:ahLst/>
            <a:cxnLst/>
            <a:rect l="l" t="t" r="r" b="b"/>
            <a:pathLst>
              <a:path w="5610475" h="5476329">
                <a:moveTo>
                  <a:pt x="0" y="0"/>
                </a:moveTo>
                <a:lnTo>
                  <a:pt x="5610475" y="0"/>
                </a:lnTo>
                <a:lnTo>
                  <a:pt x="5610475" y="5476329"/>
                </a:lnTo>
                <a:lnTo>
                  <a:pt x="0" y="547632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7741758" y="3781971"/>
            <a:ext cx="5610475" cy="5476329"/>
          </a:xfrm>
          <a:custGeom>
            <a:avLst/>
            <a:gdLst/>
            <a:ahLst/>
            <a:cxnLst/>
            <a:rect l="l" t="t" r="r" b="b"/>
            <a:pathLst>
              <a:path w="5610475" h="5476329">
                <a:moveTo>
                  <a:pt x="0" y="0"/>
                </a:moveTo>
                <a:lnTo>
                  <a:pt x="5610475" y="0"/>
                </a:lnTo>
                <a:lnTo>
                  <a:pt x="5610475" y="5476329"/>
                </a:lnTo>
                <a:lnTo>
                  <a:pt x="0" y="547632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flipH="1">
            <a:off x="12317046" y="436149"/>
            <a:ext cx="4942254" cy="3881916"/>
          </a:xfrm>
          <a:custGeom>
            <a:avLst/>
            <a:gdLst/>
            <a:ahLst/>
            <a:cxnLst/>
            <a:rect l="l" t="t" r="r" b="b"/>
            <a:pathLst>
              <a:path w="4942254" h="3881916">
                <a:moveTo>
                  <a:pt x="4942254" y="0"/>
                </a:moveTo>
                <a:lnTo>
                  <a:pt x="0" y="0"/>
                </a:lnTo>
                <a:lnTo>
                  <a:pt x="0" y="3881916"/>
                </a:lnTo>
                <a:lnTo>
                  <a:pt x="4942254" y="3881916"/>
                </a:lnTo>
                <a:lnTo>
                  <a:pt x="4942254"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14057237" y="5250442"/>
            <a:ext cx="3202063" cy="4114800"/>
          </a:xfrm>
          <a:custGeom>
            <a:avLst/>
            <a:gdLst/>
            <a:ahLst/>
            <a:cxnLst/>
            <a:rect l="l" t="t" r="r" b="b"/>
            <a:pathLst>
              <a:path w="3202063" h="4114800">
                <a:moveTo>
                  <a:pt x="0" y="0"/>
                </a:moveTo>
                <a:lnTo>
                  <a:pt x="3202063" y="0"/>
                </a:lnTo>
                <a:lnTo>
                  <a:pt x="3202063"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TextBox 6"/>
          <p:cNvSpPr txBox="1"/>
          <p:nvPr/>
        </p:nvSpPr>
        <p:spPr>
          <a:xfrm>
            <a:off x="1028700" y="1276012"/>
            <a:ext cx="9078573" cy="1777122"/>
          </a:xfrm>
          <a:prstGeom prst="rect">
            <a:avLst/>
          </a:prstGeom>
        </p:spPr>
        <p:txBody>
          <a:bodyPr lIns="0" tIns="0" rIns="0" bIns="0" rtlCol="0" anchor="t">
            <a:spAutoFit/>
          </a:bodyPr>
          <a:lstStyle/>
          <a:p>
            <a:pPr algn="l">
              <a:lnSpc>
                <a:spcPts val="13714"/>
              </a:lnSpc>
              <a:spcBef>
                <a:spcPct val="0"/>
              </a:spcBef>
            </a:pPr>
            <a:r>
              <a:rPr lang="en-US" sz="9796">
                <a:solidFill>
                  <a:srgbClr val="221716"/>
                </a:solidFill>
                <a:latin typeface="Scripter"/>
                <a:ea typeface="Scripter"/>
                <a:cs typeface="Scripter"/>
                <a:sym typeface="Scripter"/>
              </a:rPr>
              <a:t>SYSTEM OVERVIEW</a:t>
            </a:r>
          </a:p>
        </p:txBody>
      </p:sp>
      <p:sp>
        <p:nvSpPr>
          <p:cNvPr id="7" name="TextBox 7"/>
          <p:cNvSpPr txBox="1"/>
          <p:nvPr/>
        </p:nvSpPr>
        <p:spPr>
          <a:xfrm>
            <a:off x="1352276" y="4157599"/>
            <a:ext cx="4963324" cy="4681259"/>
          </a:xfrm>
          <a:prstGeom prst="rect">
            <a:avLst/>
          </a:prstGeom>
        </p:spPr>
        <p:txBody>
          <a:bodyPr lIns="0" tIns="0" rIns="0" bIns="0" rtlCol="0" anchor="t">
            <a:spAutoFit/>
          </a:bodyPr>
          <a:lstStyle/>
          <a:p>
            <a:pPr marL="530769" lvl="1" indent="-265385" algn="ctr">
              <a:lnSpc>
                <a:spcPts val="3736"/>
              </a:lnSpc>
              <a:buFont typeface="Arial"/>
              <a:buChar char="•"/>
            </a:pPr>
            <a:r>
              <a:rPr lang="en-US" sz="2458">
                <a:solidFill>
                  <a:srgbClr val="221716"/>
                </a:solidFill>
                <a:latin typeface="Mali"/>
                <a:ea typeface="Mali"/>
                <a:cs typeface="Mali"/>
                <a:sym typeface="Mali"/>
              </a:rPr>
              <a:t>User Authentication: Secure login and role-based access control for different user types (Admin, Co-admin, Student).</a:t>
            </a:r>
          </a:p>
          <a:p>
            <a:pPr marL="530769" lvl="1" indent="-265385" algn="ctr">
              <a:lnSpc>
                <a:spcPts val="3736"/>
              </a:lnSpc>
              <a:buFont typeface="Arial"/>
              <a:buChar char="•"/>
            </a:pPr>
            <a:r>
              <a:rPr lang="en-US" sz="2458">
                <a:solidFill>
                  <a:srgbClr val="221716"/>
                </a:solidFill>
                <a:latin typeface="Mali"/>
                <a:ea typeface="Mali"/>
                <a:cs typeface="Mali"/>
                <a:sym typeface="Mali"/>
              </a:rPr>
              <a:t>Class Management: Admins and co-admins can create, manage, and schedule classes.</a:t>
            </a:r>
          </a:p>
          <a:p>
            <a:pPr algn="ctr">
              <a:lnSpc>
                <a:spcPts val="3736"/>
              </a:lnSpc>
            </a:pPr>
            <a:endParaRPr lang="en-US" sz="2458">
              <a:solidFill>
                <a:srgbClr val="221716"/>
              </a:solidFill>
              <a:latin typeface="Mali"/>
              <a:ea typeface="Mali"/>
              <a:cs typeface="Mali"/>
              <a:sym typeface="Mali"/>
            </a:endParaRPr>
          </a:p>
        </p:txBody>
      </p:sp>
      <p:sp>
        <p:nvSpPr>
          <p:cNvPr id="8" name="TextBox 8"/>
          <p:cNvSpPr txBox="1"/>
          <p:nvPr/>
        </p:nvSpPr>
        <p:spPr>
          <a:xfrm>
            <a:off x="8220342" y="4148074"/>
            <a:ext cx="4792701" cy="5027100"/>
          </a:xfrm>
          <a:prstGeom prst="rect">
            <a:avLst/>
          </a:prstGeom>
        </p:spPr>
        <p:txBody>
          <a:bodyPr lIns="0" tIns="0" rIns="0" bIns="0" rtlCol="0" anchor="t">
            <a:spAutoFit/>
          </a:bodyPr>
          <a:lstStyle/>
          <a:p>
            <a:pPr marL="569532" lvl="1" indent="-284766" algn="ctr">
              <a:lnSpc>
                <a:spcPts val="4009"/>
              </a:lnSpc>
              <a:buFont typeface="Arial"/>
              <a:buChar char="•"/>
            </a:pPr>
            <a:r>
              <a:rPr lang="en-US" sz="2637">
                <a:solidFill>
                  <a:srgbClr val="221716"/>
                </a:solidFill>
                <a:latin typeface="Mali"/>
                <a:ea typeface="Mali"/>
                <a:cs typeface="Mali"/>
                <a:sym typeface="Mali"/>
              </a:rPr>
              <a:t>Attendance Logging: Automatic logging of attendance during specified class times.</a:t>
            </a:r>
          </a:p>
          <a:p>
            <a:pPr marL="569532" lvl="1" indent="-284766" algn="ctr">
              <a:lnSpc>
                <a:spcPts val="4009"/>
              </a:lnSpc>
              <a:buFont typeface="Arial"/>
              <a:buChar char="•"/>
            </a:pPr>
            <a:r>
              <a:rPr lang="en-US" sz="2637">
                <a:solidFill>
                  <a:srgbClr val="221716"/>
                </a:solidFill>
                <a:latin typeface="Mali"/>
                <a:ea typeface="Mali"/>
                <a:cs typeface="Mali"/>
                <a:sym typeface="Mali"/>
              </a:rPr>
              <a:t>Event Management: Ability to schedule and track important events, such as exams or meetings.</a:t>
            </a:r>
          </a:p>
          <a:p>
            <a:pPr algn="ctr">
              <a:lnSpc>
                <a:spcPts val="4009"/>
              </a:lnSpc>
            </a:pPr>
            <a:endParaRPr lang="en-US" sz="2637">
              <a:solidFill>
                <a:srgbClr val="221716"/>
              </a:solidFill>
              <a:latin typeface="Mali"/>
              <a:ea typeface="Mali"/>
              <a:cs typeface="Mali"/>
              <a:sym typeface="Mali"/>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AF6"/>
        </a:solidFill>
        <a:effectLst/>
      </p:bgPr>
    </p:bg>
    <p:spTree>
      <p:nvGrpSpPr>
        <p:cNvPr id="1" name=""/>
        <p:cNvGrpSpPr/>
        <p:nvPr/>
      </p:nvGrpSpPr>
      <p:grpSpPr>
        <a:xfrm>
          <a:off x="0" y="0"/>
          <a:ext cx="0" cy="0"/>
          <a:chOff x="0" y="0"/>
          <a:chExt cx="0" cy="0"/>
        </a:xfrm>
      </p:grpSpPr>
      <p:sp>
        <p:nvSpPr>
          <p:cNvPr id="2" name="Freeform 2"/>
          <p:cNvSpPr/>
          <p:nvPr/>
        </p:nvSpPr>
        <p:spPr>
          <a:xfrm>
            <a:off x="3135645" y="2384675"/>
            <a:ext cx="12016711" cy="7390725"/>
          </a:xfrm>
          <a:custGeom>
            <a:avLst/>
            <a:gdLst/>
            <a:ahLst/>
            <a:cxnLst/>
            <a:rect l="l" t="t" r="r" b="b"/>
            <a:pathLst>
              <a:path w="12016711" h="7390725">
                <a:moveTo>
                  <a:pt x="0" y="0"/>
                </a:moveTo>
                <a:lnTo>
                  <a:pt x="12016710" y="0"/>
                </a:lnTo>
                <a:lnTo>
                  <a:pt x="12016710" y="7390725"/>
                </a:lnTo>
                <a:lnTo>
                  <a:pt x="0" y="7390725"/>
                </a:lnTo>
                <a:lnTo>
                  <a:pt x="0" y="0"/>
                </a:lnTo>
                <a:close/>
              </a:path>
            </a:pathLst>
          </a:custGeom>
          <a:blipFill>
            <a:blip r:embed="rId2"/>
            <a:stretch>
              <a:fillRect l="-840" r="-840" b="-24612"/>
            </a:stretch>
          </a:blipFill>
        </p:spPr>
      </p:sp>
      <p:sp>
        <p:nvSpPr>
          <p:cNvPr id="3" name="TextBox 3"/>
          <p:cNvSpPr txBox="1"/>
          <p:nvPr/>
        </p:nvSpPr>
        <p:spPr>
          <a:xfrm>
            <a:off x="2290093" y="298137"/>
            <a:ext cx="13707814" cy="2086538"/>
          </a:xfrm>
          <a:prstGeom prst="rect">
            <a:avLst/>
          </a:prstGeom>
        </p:spPr>
        <p:txBody>
          <a:bodyPr lIns="0" tIns="0" rIns="0" bIns="0" rtlCol="0" anchor="t">
            <a:spAutoFit/>
          </a:bodyPr>
          <a:lstStyle/>
          <a:p>
            <a:pPr algn="ctr">
              <a:lnSpc>
                <a:spcPts val="16144"/>
              </a:lnSpc>
              <a:spcBef>
                <a:spcPct val="0"/>
              </a:spcBef>
            </a:pPr>
            <a:r>
              <a:rPr lang="en-US" sz="11532">
                <a:solidFill>
                  <a:srgbClr val="221716"/>
                </a:solidFill>
                <a:latin typeface="Scripter"/>
                <a:ea typeface="Scripter"/>
                <a:cs typeface="Scripter"/>
                <a:sym typeface="Scripter"/>
              </a:rPr>
              <a:t>SYSTEM ARCHITECTURE</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AF6"/>
        </a:solidFill>
        <a:effectLst/>
      </p:bgPr>
    </p:bg>
    <p:spTree>
      <p:nvGrpSpPr>
        <p:cNvPr id="1" name=""/>
        <p:cNvGrpSpPr/>
        <p:nvPr/>
      </p:nvGrpSpPr>
      <p:grpSpPr>
        <a:xfrm>
          <a:off x="0" y="0"/>
          <a:ext cx="0" cy="0"/>
          <a:chOff x="0" y="0"/>
          <a:chExt cx="0" cy="0"/>
        </a:xfrm>
      </p:grpSpPr>
      <p:sp>
        <p:nvSpPr>
          <p:cNvPr id="2" name="TextBox 2"/>
          <p:cNvSpPr txBox="1"/>
          <p:nvPr/>
        </p:nvSpPr>
        <p:spPr>
          <a:xfrm>
            <a:off x="2928262" y="3933544"/>
            <a:ext cx="12002909" cy="2086538"/>
          </a:xfrm>
          <a:prstGeom prst="rect">
            <a:avLst/>
          </a:prstGeom>
        </p:spPr>
        <p:txBody>
          <a:bodyPr lIns="0" tIns="0" rIns="0" bIns="0" rtlCol="0" anchor="t">
            <a:spAutoFit/>
          </a:bodyPr>
          <a:lstStyle/>
          <a:p>
            <a:pPr algn="ctr">
              <a:lnSpc>
                <a:spcPts val="16144"/>
              </a:lnSpc>
              <a:spcBef>
                <a:spcPct val="0"/>
              </a:spcBef>
            </a:pPr>
            <a:r>
              <a:rPr lang="en-US" sz="11532">
                <a:solidFill>
                  <a:srgbClr val="221716"/>
                </a:solidFill>
                <a:latin typeface="Scripter"/>
                <a:ea typeface="Scripter"/>
                <a:cs typeface="Scripter"/>
                <a:sym typeface="Scripter"/>
              </a:rPr>
              <a:t>DATABASE OUTLINE</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AF6"/>
        </a:solidFill>
        <a:effectLst/>
      </p:bgPr>
    </p:bg>
    <p:spTree>
      <p:nvGrpSpPr>
        <p:cNvPr id="1" name=""/>
        <p:cNvGrpSpPr/>
        <p:nvPr/>
      </p:nvGrpSpPr>
      <p:grpSpPr>
        <a:xfrm>
          <a:off x="0" y="0"/>
          <a:ext cx="0" cy="0"/>
          <a:chOff x="0" y="0"/>
          <a:chExt cx="0" cy="0"/>
        </a:xfrm>
      </p:grpSpPr>
      <p:sp>
        <p:nvSpPr>
          <p:cNvPr id="2" name="Freeform 2"/>
          <p:cNvSpPr/>
          <p:nvPr/>
        </p:nvSpPr>
        <p:spPr>
          <a:xfrm>
            <a:off x="-276136" y="331507"/>
            <a:ext cx="4151313" cy="6875881"/>
          </a:xfrm>
          <a:custGeom>
            <a:avLst/>
            <a:gdLst/>
            <a:ahLst/>
            <a:cxnLst/>
            <a:rect l="l" t="t" r="r" b="b"/>
            <a:pathLst>
              <a:path w="4151313" h="6875881">
                <a:moveTo>
                  <a:pt x="0" y="0"/>
                </a:moveTo>
                <a:lnTo>
                  <a:pt x="4151313" y="0"/>
                </a:lnTo>
                <a:lnTo>
                  <a:pt x="4151313" y="6875881"/>
                </a:lnTo>
                <a:lnTo>
                  <a:pt x="0" y="6875881"/>
                </a:lnTo>
                <a:lnTo>
                  <a:pt x="0" y="0"/>
                </a:lnTo>
                <a:close/>
              </a:path>
            </a:pathLst>
          </a:custGeom>
          <a:blipFill>
            <a:blip r:embed="rId2"/>
            <a:stretch>
              <a:fillRect/>
            </a:stretch>
          </a:blipFill>
        </p:spPr>
      </p:sp>
      <p:grpSp>
        <p:nvGrpSpPr>
          <p:cNvPr id="3" name="Group 3"/>
          <p:cNvGrpSpPr/>
          <p:nvPr/>
        </p:nvGrpSpPr>
        <p:grpSpPr>
          <a:xfrm>
            <a:off x="-286834" y="8182186"/>
            <a:ext cx="18861667" cy="3086100"/>
            <a:chOff x="0" y="0"/>
            <a:chExt cx="4967682" cy="812800"/>
          </a:xfrm>
        </p:grpSpPr>
        <p:sp>
          <p:nvSpPr>
            <p:cNvPr id="4" name="Freeform 4"/>
            <p:cNvSpPr/>
            <p:nvPr/>
          </p:nvSpPr>
          <p:spPr>
            <a:xfrm>
              <a:off x="0" y="0"/>
              <a:ext cx="4967682" cy="812800"/>
            </a:xfrm>
            <a:custGeom>
              <a:avLst/>
              <a:gdLst/>
              <a:ahLst/>
              <a:cxnLst/>
              <a:rect l="l" t="t" r="r" b="b"/>
              <a:pathLst>
                <a:path w="4967682" h="812800">
                  <a:moveTo>
                    <a:pt x="0" y="0"/>
                  </a:moveTo>
                  <a:lnTo>
                    <a:pt x="4967682" y="0"/>
                  </a:lnTo>
                  <a:lnTo>
                    <a:pt x="4967682" y="812800"/>
                  </a:lnTo>
                  <a:lnTo>
                    <a:pt x="0" y="812800"/>
                  </a:lnTo>
                  <a:close/>
                </a:path>
              </a:pathLst>
            </a:custGeom>
            <a:solidFill>
              <a:srgbClr val="DBCBBB"/>
            </a:solidFill>
            <a:ln w="66675" cap="sq">
              <a:solidFill>
                <a:srgbClr val="866255"/>
              </a:solidFill>
              <a:prstDash val="solid"/>
              <a:miter/>
            </a:ln>
          </p:spPr>
        </p:sp>
        <p:sp>
          <p:nvSpPr>
            <p:cNvPr id="5" name="TextBox 5"/>
            <p:cNvSpPr txBox="1"/>
            <p:nvPr/>
          </p:nvSpPr>
          <p:spPr>
            <a:xfrm>
              <a:off x="0" y="-38100"/>
              <a:ext cx="4967682" cy="850900"/>
            </a:xfrm>
            <a:prstGeom prst="rect">
              <a:avLst/>
            </a:prstGeom>
          </p:spPr>
          <p:txBody>
            <a:bodyPr lIns="50800" tIns="50800" rIns="50800" bIns="50800" rtlCol="0" anchor="ctr"/>
            <a:lstStyle/>
            <a:p>
              <a:pPr algn="ctr">
                <a:lnSpc>
                  <a:spcPts val="2659"/>
                </a:lnSpc>
              </a:pPr>
              <a:endParaRPr/>
            </a:p>
          </p:txBody>
        </p:sp>
      </p:grpSp>
      <p:sp>
        <p:nvSpPr>
          <p:cNvPr id="6" name="Freeform 6"/>
          <p:cNvSpPr/>
          <p:nvPr/>
        </p:nvSpPr>
        <p:spPr>
          <a:xfrm>
            <a:off x="2055303" y="1300225"/>
            <a:ext cx="14177394" cy="11590020"/>
          </a:xfrm>
          <a:custGeom>
            <a:avLst/>
            <a:gdLst/>
            <a:ahLst/>
            <a:cxnLst/>
            <a:rect l="l" t="t" r="r" b="b"/>
            <a:pathLst>
              <a:path w="14177394" h="11590020">
                <a:moveTo>
                  <a:pt x="0" y="0"/>
                </a:moveTo>
                <a:lnTo>
                  <a:pt x="14177394" y="0"/>
                </a:lnTo>
                <a:lnTo>
                  <a:pt x="14177394" y="11590020"/>
                </a:lnTo>
                <a:lnTo>
                  <a:pt x="0" y="11590020"/>
                </a:lnTo>
                <a:lnTo>
                  <a:pt x="0" y="0"/>
                </a:lnTo>
                <a:close/>
              </a:path>
            </a:pathLst>
          </a:custGeom>
          <a:blipFill>
            <a:blip r:embed="rId3"/>
            <a:stretch>
              <a:fillRect/>
            </a:stretch>
          </a:blipFill>
        </p:spPr>
      </p:sp>
      <p:sp>
        <p:nvSpPr>
          <p:cNvPr id="7" name="Freeform 7"/>
          <p:cNvSpPr/>
          <p:nvPr/>
        </p:nvSpPr>
        <p:spPr>
          <a:xfrm>
            <a:off x="14809550" y="5507662"/>
            <a:ext cx="3478450" cy="4918117"/>
          </a:xfrm>
          <a:custGeom>
            <a:avLst/>
            <a:gdLst/>
            <a:ahLst/>
            <a:cxnLst/>
            <a:rect l="l" t="t" r="r" b="b"/>
            <a:pathLst>
              <a:path w="3478450" h="4918117">
                <a:moveTo>
                  <a:pt x="0" y="0"/>
                </a:moveTo>
                <a:lnTo>
                  <a:pt x="3478450" y="0"/>
                </a:lnTo>
                <a:lnTo>
                  <a:pt x="3478450" y="4918117"/>
                </a:lnTo>
                <a:lnTo>
                  <a:pt x="0" y="491811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a:off x="2773785" y="1300225"/>
            <a:ext cx="12703360" cy="8229600"/>
          </a:xfrm>
          <a:custGeom>
            <a:avLst/>
            <a:gdLst/>
            <a:ahLst/>
            <a:cxnLst/>
            <a:rect l="l" t="t" r="r" b="b"/>
            <a:pathLst>
              <a:path w="12703360" h="8229600">
                <a:moveTo>
                  <a:pt x="0" y="0"/>
                </a:moveTo>
                <a:lnTo>
                  <a:pt x="12703360" y="0"/>
                </a:lnTo>
                <a:lnTo>
                  <a:pt x="12703360" y="8229600"/>
                </a:lnTo>
                <a:lnTo>
                  <a:pt x="0" y="8229600"/>
                </a:lnTo>
                <a:lnTo>
                  <a:pt x="0" y="0"/>
                </a:lnTo>
                <a:close/>
              </a:path>
            </a:pathLst>
          </a:custGeom>
          <a:blipFill>
            <a:blip r:embed="rId6"/>
            <a:stretch>
              <a:fillRect l="-8160" t="-999" r="-8160"/>
            </a:stretch>
          </a:blipFill>
        </p:spPr>
      </p:sp>
      <p:sp>
        <p:nvSpPr>
          <p:cNvPr id="9" name="TextBox 9"/>
          <p:cNvSpPr txBox="1"/>
          <p:nvPr/>
        </p:nvSpPr>
        <p:spPr>
          <a:xfrm>
            <a:off x="4879474" y="-211061"/>
            <a:ext cx="8434833" cy="1239761"/>
          </a:xfrm>
          <a:prstGeom prst="rect">
            <a:avLst/>
          </a:prstGeom>
        </p:spPr>
        <p:txBody>
          <a:bodyPr lIns="0" tIns="0" rIns="0" bIns="0" rtlCol="0" anchor="t">
            <a:spAutoFit/>
          </a:bodyPr>
          <a:lstStyle/>
          <a:p>
            <a:pPr algn="ctr">
              <a:lnSpc>
                <a:spcPts val="7462"/>
              </a:lnSpc>
            </a:pPr>
            <a:r>
              <a:rPr lang="en-US" sz="5330" b="1">
                <a:solidFill>
                  <a:srgbClr val="000000"/>
                </a:solidFill>
                <a:latin typeface="Mommi Medium"/>
                <a:ea typeface="Mommi Medium"/>
                <a:cs typeface="Mommi Medium"/>
                <a:sym typeface="Mommi Medium"/>
              </a:rPr>
              <a:t>DATABASE OUTLINE</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AF6"/>
        </a:solidFill>
        <a:effectLst/>
      </p:bgPr>
    </p:bg>
    <p:spTree>
      <p:nvGrpSpPr>
        <p:cNvPr id="1" name=""/>
        <p:cNvGrpSpPr/>
        <p:nvPr/>
      </p:nvGrpSpPr>
      <p:grpSpPr>
        <a:xfrm>
          <a:off x="0" y="0"/>
          <a:ext cx="0" cy="0"/>
          <a:chOff x="0" y="0"/>
          <a:chExt cx="0" cy="0"/>
        </a:xfrm>
      </p:grpSpPr>
      <p:sp>
        <p:nvSpPr>
          <p:cNvPr id="2" name="TextBox 2"/>
          <p:cNvSpPr txBox="1"/>
          <p:nvPr/>
        </p:nvSpPr>
        <p:spPr>
          <a:xfrm>
            <a:off x="2928262" y="3933544"/>
            <a:ext cx="12002909" cy="2086538"/>
          </a:xfrm>
          <a:prstGeom prst="rect">
            <a:avLst/>
          </a:prstGeom>
        </p:spPr>
        <p:txBody>
          <a:bodyPr lIns="0" tIns="0" rIns="0" bIns="0" rtlCol="0" anchor="t">
            <a:spAutoFit/>
          </a:bodyPr>
          <a:lstStyle/>
          <a:p>
            <a:pPr algn="ctr">
              <a:lnSpc>
                <a:spcPts val="16144"/>
              </a:lnSpc>
              <a:spcBef>
                <a:spcPct val="0"/>
              </a:spcBef>
            </a:pPr>
            <a:r>
              <a:rPr lang="en-US" sz="11532" dirty="0">
                <a:solidFill>
                  <a:srgbClr val="221716"/>
                </a:solidFill>
                <a:latin typeface="Scripter"/>
                <a:ea typeface="Scripter"/>
                <a:cs typeface="Scripter"/>
                <a:sym typeface="Scripter"/>
              </a:rPr>
              <a:t>SOURCE CODES</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6273FCA-7939-40C9-8FD8-77D8C3A31A70}"/>
              </a:ext>
            </a:extLst>
          </p:cNvPr>
          <p:cNvPicPr>
            <a:picLocks noChangeAspect="1"/>
          </p:cNvPicPr>
          <p:nvPr/>
        </p:nvPicPr>
        <p:blipFill>
          <a:blip r:embed="rId2"/>
          <a:stretch>
            <a:fillRect/>
          </a:stretch>
        </p:blipFill>
        <p:spPr>
          <a:xfrm>
            <a:off x="685800" y="267586"/>
            <a:ext cx="5105400" cy="3837017"/>
          </a:xfrm>
          <a:prstGeom prst="rect">
            <a:avLst/>
          </a:prstGeom>
        </p:spPr>
      </p:pic>
      <p:sp>
        <p:nvSpPr>
          <p:cNvPr id="3" name="Rectangle 2">
            <a:extLst>
              <a:ext uri="{FF2B5EF4-FFF2-40B4-BE49-F238E27FC236}">
                <a16:creationId xmlns:a16="http://schemas.microsoft.com/office/drawing/2014/main" id="{EF1ACD9C-7C2E-4D3B-81B7-2FD552E3D708}"/>
              </a:ext>
            </a:extLst>
          </p:cNvPr>
          <p:cNvSpPr/>
          <p:nvPr/>
        </p:nvSpPr>
        <p:spPr>
          <a:xfrm>
            <a:off x="1752600" y="3246291"/>
            <a:ext cx="2590800" cy="1716624"/>
          </a:xfrm>
          <a:prstGeom prst="rect">
            <a:avLst/>
          </a:prstGeom>
        </p:spPr>
        <p:txBody>
          <a:bodyPr wrap="square">
            <a:spAutoFit/>
          </a:bodyPr>
          <a:lstStyle/>
          <a:p>
            <a:pPr algn="ctr">
              <a:lnSpc>
                <a:spcPts val="16144"/>
              </a:lnSpc>
              <a:spcBef>
                <a:spcPct val="0"/>
              </a:spcBef>
            </a:pPr>
            <a:r>
              <a:rPr lang="en-US" sz="3200" dirty="0" err="1">
                <a:solidFill>
                  <a:srgbClr val="221716"/>
                </a:solidFill>
                <a:latin typeface="Scripter"/>
                <a:ea typeface="Scripter"/>
                <a:cs typeface="Scripter"/>
                <a:sym typeface="Scripter"/>
              </a:rPr>
              <a:t>dbconnection</a:t>
            </a:r>
            <a:endParaRPr lang="en-US" sz="3200" dirty="0">
              <a:solidFill>
                <a:srgbClr val="221716"/>
              </a:solidFill>
              <a:latin typeface="Scripter"/>
              <a:ea typeface="Scripter"/>
              <a:cs typeface="Scripter"/>
              <a:sym typeface="Scripter"/>
            </a:endParaRPr>
          </a:p>
        </p:txBody>
      </p:sp>
      <p:pic>
        <p:nvPicPr>
          <p:cNvPr id="4" name="Picture 3">
            <a:extLst>
              <a:ext uri="{FF2B5EF4-FFF2-40B4-BE49-F238E27FC236}">
                <a16:creationId xmlns:a16="http://schemas.microsoft.com/office/drawing/2014/main" id="{8B35811A-5469-4651-AD4A-7669FED7D1CA}"/>
              </a:ext>
            </a:extLst>
          </p:cNvPr>
          <p:cNvPicPr>
            <a:picLocks noChangeAspect="1"/>
          </p:cNvPicPr>
          <p:nvPr/>
        </p:nvPicPr>
        <p:blipFill>
          <a:blip r:embed="rId3"/>
          <a:stretch>
            <a:fillRect/>
          </a:stretch>
        </p:blipFill>
        <p:spPr>
          <a:xfrm>
            <a:off x="6071994" y="267586"/>
            <a:ext cx="5302060" cy="3837017"/>
          </a:xfrm>
          <a:prstGeom prst="rect">
            <a:avLst/>
          </a:prstGeom>
        </p:spPr>
      </p:pic>
      <p:sp>
        <p:nvSpPr>
          <p:cNvPr id="5" name="Rectangle 4">
            <a:extLst>
              <a:ext uri="{FF2B5EF4-FFF2-40B4-BE49-F238E27FC236}">
                <a16:creationId xmlns:a16="http://schemas.microsoft.com/office/drawing/2014/main" id="{2D472DCC-920F-4FAE-86BF-963B19756B2C}"/>
              </a:ext>
            </a:extLst>
          </p:cNvPr>
          <p:cNvSpPr/>
          <p:nvPr/>
        </p:nvSpPr>
        <p:spPr>
          <a:xfrm>
            <a:off x="7848600" y="3217754"/>
            <a:ext cx="2590800" cy="1716624"/>
          </a:xfrm>
          <a:prstGeom prst="rect">
            <a:avLst/>
          </a:prstGeom>
        </p:spPr>
        <p:txBody>
          <a:bodyPr wrap="square">
            <a:spAutoFit/>
          </a:bodyPr>
          <a:lstStyle/>
          <a:p>
            <a:pPr algn="ctr">
              <a:lnSpc>
                <a:spcPts val="16144"/>
              </a:lnSpc>
              <a:spcBef>
                <a:spcPct val="0"/>
              </a:spcBef>
            </a:pPr>
            <a:r>
              <a:rPr lang="en-US" sz="3200" dirty="0">
                <a:solidFill>
                  <a:srgbClr val="221716"/>
                </a:solidFill>
                <a:latin typeface="Scripter"/>
                <a:ea typeface="Scripter"/>
                <a:cs typeface="Scripter"/>
                <a:sym typeface="Scripter"/>
              </a:rPr>
              <a:t>ADMIN CRUD</a:t>
            </a:r>
          </a:p>
        </p:txBody>
      </p:sp>
      <p:pic>
        <p:nvPicPr>
          <p:cNvPr id="6" name="Picture 5">
            <a:extLst>
              <a:ext uri="{FF2B5EF4-FFF2-40B4-BE49-F238E27FC236}">
                <a16:creationId xmlns:a16="http://schemas.microsoft.com/office/drawing/2014/main" id="{652D4A89-78AC-4042-B886-7621954967E3}"/>
              </a:ext>
            </a:extLst>
          </p:cNvPr>
          <p:cNvPicPr>
            <a:picLocks noChangeAspect="1"/>
          </p:cNvPicPr>
          <p:nvPr/>
        </p:nvPicPr>
        <p:blipFill>
          <a:blip r:embed="rId4"/>
          <a:stretch>
            <a:fillRect/>
          </a:stretch>
        </p:blipFill>
        <p:spPr>
          <a:xfrm>
            <a:off x="12017736" y="267586"/>
            <a:ext cx="5723036" cy="3837017"/>
          </a:xfrm>
          <a:prstGeom prst="rect">
            <a:avLst/>
          </a:prstGeom>
        </p:spPr>
      </p:pic>
      <p:sp>
        <p:nvSpPr>
          <p:cNvPr id="7" name="Rectangle 6">
            <a:extLst>
              <a:ext uri="{FF2B5EF4-FFF2-40B4-BE49-F238E27FC236}">
                <a16:creationId xmlns:a16="http://schemas.microsoft.com/office/drawing/2014/main" id="{921D0AA6-A1B1-4023-8E2F-8D553B19E4EB}"/>
              </a:ext>
            </a:extLst>
          </p:cNvPr>
          <p:cNvSpPr/>
          <p:nvPr/>
        </p:nvSpPr>
        <p:spPr>
          <a:xfrm>
            <a:off x="13944600" y="3246292"/>
            <a:ext cx="2590800" cy="1716623"/>
          </a:xfrm>
          <a:prstGeom prst="rect">
            <a:avLst/>
          </a:prstGeom>
        </p:spPr>
        <p:txBody>
          <a:bodyPr wrap="square">
            <a:spAutoFit/>
          </a:bodyPr>
          <a:lstStyle/>
          <a:p>
            <a:pPr algn="ctr">
              <a:lnSpc>
                <a:spcPts val="16144"/>
              </a:lnSpc>
              <a:spcBef>
                <a:spcPct val="0"/>
              </a:spcBef>
            </a:pPr>
            <a:r>
              <a:rPr lang="en-US" sz="3200" dirty="0">
                <a:solidFill>
                  <a:srgbClr val="221716"/>
                </a:solidFill>
                <a:latin typeface="Scripter"/>
                <a:ea typeface="Scripter"/>
                <a:cs typeface="Scripter"/>
                <a:sym typeface="Scripter"/>
              </a:rPr>
              <a:t>TRAINEE CRUD</a:t>
            </a:r>
          </a:p>
        </p:txBody>
      </p:sp>
      <p:pic>
        <p:nvPicPr>
          <p:cNvPr id="8" name="Picture 7">
            <a:extLst>
              <a:ext uri="{FF2B5EF4-FFF2-40B4-BE49-F238E27FC236}">
                <a16:creationId xmlns:a16="http://schemas.microsoft.com/office/drawing/2014/main" id="{3C8D8DE0-65D9-44D6-93BB-6806D667B68A}"/>
              </a:ext>
            </a:extLst>
          </p:cNvPr>
          <p:cNvPicPr>
            <a:picLocks noChangeAspect="1"/>
          </p:cNvPicPr>
          <p:nvPr/>
        </p:nvPicPr>
        <p:blipFill>
          <a:blip r:embed="rId5"/>
          <a:stretch>
            <a:fillRect/>
          </a:stretch>
        </p:blipFill>
        <p:spPr>
          <a:xfrm>
            <a:off x="691116" y="5621463"/>
            <a:ext cx="5105400" cy="2923689"/>
          </a:xfrm>
          <a:prstGeom prst="rect">
            <a:avLst/>
          </a:prstGeom>
        </p:spPr>
      </p:pic>
      <p:sp>
        <p:nvSpPr>
          <p:cNvPr id="9" name="Rectangle 8">
            <a:extLst>
              <a:ext uri="{FF2B5EF4-FFF2-40B4-BE49-F238E27FC236}">
                <a16:creationId xmlns:a16="http://schemas.microsoft.com/office/drawing/2014/main" id="{DCBFA7F4-1AF8-4E70-9AF2-4264FB05FDFE}"/>
              </a:ext>
            </a:extLst>
          </p:cNvPr>
          <p:cNvSpPr/>
          <p:nvPr/>
        </p:nvSpPr>
        <p:spPr>
          <a:xfrm>
            <a:off x="1757916" y="7686840"/>
            <a:ext cx="2994628" cy="1716624"/>
          </a:xfrm>
          <a:prstGeom prst="rect">
            <a:avLst/>
          </a:prstGeom>
        </p:spPr>
        <p:txBody>
          <a:bodyPr wrap="square">
            <a:spAutoFit/>
          </a:bodyPr>
          <a:lstStyle/>
          <a:p>
            <a:pPr algn="ctr">
              <a:lnSpc>
                <a:spcPts val="16144"/>
              </a:lnSpc>
              <a:spcBef>
                <a:spcPct val="0"/>
              </a:spcBef>
            </a:pPr>
            <a:r>
              <a:rPr lang="en-US" sz="3200" dirty="0">
                <a:solidFill>
                  <a:srgbClr val="221716"/>
                </a:solidFill>
                <a:latin typeface="Scripter"/>
                <a:ea typeface="Scripter"/>
                <a:cs typeface="Scripter"/>
                <a:sym typeface="Scripter"/>
              </a:rPr>
              <a:t>CO ADMIN CRUD</a:t>
            </a:r>
          </a:p>
        </p:txBody>
      </p:sp>
      <p:pic>
        <p:nvPicPr>
          <p:cNvPr id="10" name="Picture 9">
            <a:extLst>
              <a:ext uri="{FF2B5EF4-FFF2-40B4-BE49-F238E27FC236}">
                <a16:creationId xmlns:a16="http://schemas.microsoft.com/office/drawing/2014/main" id="{1BDD0C4A-AC11-4DD0-BD7B-295204E122D9}"/>
              </a:ext>
            </a:extLst>
          </p:cNvPr>
          <p:cNvPicPr>
            <a:picLocks noChangeAspect="1"/>
          </p:cNvPicPr>
          <p:nvPr/>
        </p:nvPicPr>
        <p:blipFill>
          <a:blip r:embed="rId6"/>
          <a:stretch>
            <a:fillRect/>
          </a:stretch>
        </p:blipFill>
        <p:spPr>
          <a:xfrm>
            <a:off x="6190561" y="5636526"/>
            <a:ext cx="5183493" cy="2941982"/>
          </a:xfrm>
          <a:prstGeom prst="rect">
            <a:avLst/>
          </a:prstGeom>
        </p:spPr>
      </p:pic>
      <p:sp>
        <p:nvSpPr>
          <p:cNvPr id="12" name="Rectangle 11">
            <a:extLst>
              <a:ext uri="{FF2B5EF4-FFF2-40B4-BE49-F238E27FC236}">
                <a16:creationId xmlns:a16="http://schemas.microsoft.com/office/drawing/2014/main" id="{6CDAD4F3-815D-494C-B721-A5F6D06B43CF}"/>
              </a:ext>
            </a:extLst>
          </p:cNvPr>
          <p:cNvSpPr/>
          <p:nvPr/>
        </p:nvSpPr>
        <p:spPr>
          <a:xfrm>
            <a:off x="7225710" y="7720196"/>
            <a:ext cx="2994628" cy="1716624"/>
          </a:xfrm>
          <a:prstGeom prst="rect">
            <a:avLst/>
          </a:prstGeom>
        </p:spPr>
        <p:txBody>
          <a:bodyPr wrap="square">
            <a:spAutoFit/>
          </a:bodyPr>
          <a:lstStyle/>
          <a:p>
            <a:pPr algn="ctr">
              <a:lnSpc>
                <a:spcPts val="16144"/>
              </a:lnSpc>
              <a:spcBef>
                <a:spcPct val="0"/>
              </a:spcBef>
            </a:pPr>
            <a:r>
              <a:rPr lang="en-US" sz="3200" dirty="0">
                <a:solidFill>
                  <a:srgbClr val="221716"/>
                </a:solidFill>
                <a:latin typeface="Scripter"/>
                <a:ea typeface="Scripter"/>
                <a:cs typeface="Scripter"/>
                <a:sym typeface="Scripter"/>
              </a:rPr>
              <a:t>ATTENDANCE</a:t>
            </a:r>
          </a:p>
        </p:txBody>
      </p:sp>
      <p:pic>
        <p:nvPicPr>
          <p:cNvPr id="13" name="Picture 12">
            <a:extLst>
              <a:ext uri="{FF2B5EF4-FFF2-40B4-BE49-F238E27FC236}">
                <a16:creationId xmlns:a16="http://schemas.microsoft.com/office/drawing/2014/main" id="{B5F3B785-F19F-439C-A173-BA3A557238D3}"/>
              </a:ext>
            </a:extLst>
          </p:cNvPr>
          <p:cNvPicPr>
            <a:picLocks noChangeAspect="1"/>
          </p:cNvPicPr>
          <p:nvPr/>
        </p:nvPicPr>
        <p:blipFill>
          <a:blip r:embed="rId7"/>
          <a:stretch>
            <a:fillRect/>
          </a:stretch>
        </p:blipFill>
        <p:spPr>
          <a:xfrm>
            <a:off x="12029172" y="5621463"/>
            <a:ext cx="5555035" cy="3255837"/>
          </a:xfrm>
          <a:prstGeom prst="rect">
            <a:avLst/>
          </a:prstGeom>
        </p:spPr>
      </p:pic>
      <p:sp>
        <p:nvSpPr>
          <p:cNvPr id="15" name="Rectangle 14">
            <a:extLst>
              <a:ext uri="{FF2B5EF4-FFF2-40B4-BE49-F238E27FC236}">
                <a16:creationId xmlns:a16="http://schemas.microsoft.com/office/drawing/2014/main" id="{75143A43-5B5B-43F2-8400-931E84B529A8}"/>
              </a:ext>
            </a:extLst>
          </p:cNvPr>
          <p:cNvSpPr/>
          <p:nvPr/>
        </p:nvSpPr>
        <p:spPr>
          <a:xfrm>
            <a:off x="13381940" y="7686840"/>
            <a:ext cx="2994628" cy="1716624"/>
          </a:xfrm>
          <a:prstGeom prst="rect">
            <a:avLst/>
          </a:prstGeom>
        </p:spPr>
        <p:txBody>
          <a:bodyPr wrap="square">
            <a:spAutoFit/>
          </a:bodyPr>
          <a:lstStyle/>
          <a:p>
            <a:pPr algn="ctr">
              <a:lnSpc>
                <a:spcPts val="16144"/>
              </a:lnSpc>
              <a:spcBef>
                <a:spcPct val="0"/>
              </a:spcBef>
            </a:pPr>
            <a:r>
              <a:rPr lang="en-US" sz="3200" dirty="0">
                <a:solidFill>
                  <a:srgbClr val="221716"/>
                </a:solidFill>
                <a:latin typeface="Scripter"/>
                <a:ea typeface="Scripter"/>
                <a:cs typeface="Scripter"/>
                <a:sym typeface="Scripter"/>
              </a:rPr>
              <a:t>USER ACCOUNT</a:t>
            </a:r>
          </a:p>
        </p:txBody>
      </p:sp>
    </p:spTree>
    <p:extLst>
      <p:ext uri="{BB962C8B-B14F-4D97-AF65-F5344CB8AC3E}">
        <p14:creationId xmlns:p14="http://schemas.microsoft.com/office/powerpoint/2010/main" val="20771714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FAF6"/>
        </a:solidFill>
        <a:effectLst/>
      </p:bgPr>
    </p:bg>
    <p:spTree>
      <p:nvGrpSpPr>
        <p:cNvPr id="1" name=""/>
        <p:cNvGrpSpPr/>
        <p:nvPr/>
      </p:nvGrpSpPr>
      <p:grpSpPr>
        <a:xfrm>
          <a:off x="0" y="0"/>
          <a:ext cx="0" cy="0"/>
          <a:chOff x="0" y="0"/>
          <a:chExt cx="0" cy="0"/>
        </a:xfrm>
      </p:grpSpPr>
      <p:sp>
        <p:nvSpPr>
          <p:cNvPr id="2" name="TextBox 2"/>
          <p:cNvSpPr txBox="1"/>
          <p:nvPr/>
        </p:nvSpPr>
        <p:spPr>
          <a:xfrm>
            <a:off x="4587381" y="3933544"/>
            <a:ext cx="9113239" cy="2086538"/>
          </a:xfrm>
          <a:prstGeom prst="rect">
            <a:avLst/>
          </a:prstGeom>
        </p:spPr>
        <p:txBody>
          <a:bodyPr lIns="0" tIns="0" rIns="0" bIns="0" rtlCol="0" anchor="t">
            <a:spAutoFit/>
          </a:bodyPr>
          <a:lstStyle/>
          <a:p>
            <a:pPr algn="ctr">
              <a:lnSpc>
                <a:spcPts val="16144"/>
              </a:lnSpc>
              <a:spcBef>
                <a:spcPct val="0"/>
              </a:spcBef>
            </a:pPr>
            <a:r>
              <a:rPr lang="en-US" sz="11532">
                <a:solidFill>
                  <a:srgbClr val="221716"/>
                </a:solidFill>
                <a:latin typeface="Scripter"/>
                <a:ea typeface="Scripter"/>
                <a:cs typeface="Scripter"/>
                <a:sym typeface="Scripter"/>
              </a:rPr>
              <a:t>USER INTERFACE</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No description available.">
            <a:extLst>
              <a:ext uri="{FF2B5EF4-FFF2-40B4-BE49-F238E27FC236}">
                <a16:creationId xmlns:a16="http://schemas.microsoft.com/office/drawing/2014/main" id="{3DC1951D-2A6F-40FE-9C5F-8C216D3085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62400" y="492626"/>
            <a:ext cx="12049991" cy="93017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15458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AF6"/>
        </a:solidFill>
        <a:effectLst/>
      </p:bgPr>
    </p:bg>
    <p:spTree>
      <p:nvGrpSpPr>
        <p:cNvPr id="1" name=""/>
        <p:cNvGrpSpPr/>
        <p:nvPr/>
      </p:nvGrpSpPr>
      <p:grpSpPr>
        <a:xfrm>
          <a:off x="0" y="0"/>
          <a:ext cx="0" cy="0"/>
          <a:chOff x="0" y="0"/>
          <a:chExt cx="0" cy="0"/>
        </a:xfrm>
      </p:grpSpPr>
      <p:sp>
        <p:nvSpPr>
          <p:cNvPr id="2" name="Freeform 2"/>
          <p:cNvSpPr/>
          <p:nvPr/>
        </p:nvSpPr>
        <p:spPr>
          <a:xfrm>
            <a:off x="688059" y="3553370"/>
            <a:ext cx="5190007" cy="3866556"/>
          </a:xfrm>
          <a:custGeom>
            <a:avLst/>
            <a:gdLst/>
            <a:ahLst/>
            <a:cxnLst/>
            <a:rect l="l" t="t" r="r" b="b"/>
            <a:pathLst>
              <a:path w="5190007" h="3866556">
                <a:moveTo>
                  <a:pt x="0" y="0"/>
                </a:moveTo>
                <a:lnTo>
                  <a:pt x="5190007" y="0"/>
                </a:lnTo>
                <a:lnTo>
                  <a:pt x="5190007" y="3866556"/>
                </a:lnTo>
                <a:lnTo>
                  <a:pt x="0" y="386655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6548996" y="3553370"/>
            <a:ext cx="5190007" cy="3866556"/>
          </a:xfrm>
          <a:custGeom>
            <a:avLst/>
            <a:gdLst/>
            <a:ahLst/>
            <a:cxnLst/>
            <a:rect l="l" t="t" r="r" b="b"/>
            <a:pathLst>
              <a:path w="5190007" h="3866556">
                <a:moveTo>
                  <a:pt x="0" y="0"/>
                </a:moveTo>
                <a:lnTo>
                  <a:pt x="5190008" y="0"/>
                </a:lnTo>
                <a:lnTo>
                  <a:pt x="5190008" y="3866556"/>
                </a:lnTo>
                <a:lnTo>
                  <a:pt x="0" y="386655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12409934" y="3553370"/>
            <a:ext cx="5190007" cy="3866556"/>
          </a:xfrm>
          <a:custGeom>
            <a:avLst/>
            <a:gdLst/>
            <a:ahLst/>
            <a:cxnLst/>
            <a:rect l="l" t="t" r="r" b="b"/>
            <a:pathLst>
              <a:path w="5190007" h="3866556">
                <a:moveTo>
                  <a:pt x="0" y="0"/>
                </a:moveTo>
                <a:lnTo>
                  <a:pt x="5190007" y="0"/>
                </a:lnTo>
                <a:lnTo>
                  <a:pt x="5190007" y="3866556"/>
                </a:lnTo>
                <a:lnTo>
                  <a:pt x="0" y="386655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5" name="Group 5"/>
          <p:cNvGrpSpPr>
            <a:grpSpLocks noChangeAspect="1"/>
          </p:cNvGrpSpPr>
          <p:nvPr/>
        </p:nvGrpSpPr>
        <p:grpSpPr>
          <a:xfrm>
            <a:off x="1165395" y="3368980"/>
            <a:ext cx="4235335" cy="4235335"/>
            <a:chOff x="0" y="0"/>
            <a:chExt cx="19050000" cy="19050000"/>
          </a:xfrm>
        </p:grpSpPr>
        <p:sp>
          <p:nvSpPr>
            <p:cNvPr id="6" name="Freeform 6"/>
            <p:cNvSpPr/>
            <p:nvPr/>
          </p:nvSpPr>
          <p:spPr>
            <a:xfrm>
              <a:off x="348882" y="766744"/>
              <a:ext cx="18352235" cy="17516512"/>
            </a:xfrm>
            <a:custGeom>
              <a:avLst/>
              <a:gdLst/>
              <a:ahLst/>
              <a:cxnLst/>
              <a:rect l="l" t="t" r="r" b="b"/>
              <a:pathLst>
                <a:path w="18352235" h="17516512">
                  <a:moveTo>
                    <a:pt x="9176118" y="14013"/>
                  </a:moveTo>
                  <a:cubicBezTo>
                    <a:pt x="6042785" y="0"/>
                    <a:pt x="3141451" y="1663572"/>
                    <a:pt x="1570726" y="4374807"/>
                  </a:cubicBezTo>
                  <a:cubicBezTo>
                    <a:pt x="0" y="7086041"/>
                    <a:pt x="0" y="10430470"/>
                    <a:pt x="1570726" y="13141705"/>
                  </a:cubicBezTo>
                  <a:cubicBezTo>
                    <a:pt x="3141451" y="15852939"/>
                    <a:pt x="6042785" y="17516512"/>
                    <a:pt x="9176118" y="17502499"/>
                  </a:cubicBezTo>
                  <a:cubicBezTo>
                    <a:pt x="12309451" y="17516512"/>
                    <a:pt x="15210784" y="15852939"/>
                    <a:pt x="16781510" y="13141705"/>
                  </a:cubicBezTo>
                  <a:cubicBezTo>
                    <a:pt x="18352235" y="10430470"/>
                    <a:pt x="18352235" y="7086041"/>
                    <a:pt x="16781510" y="4374807"/>
                  </a:cubicBezTo>
                  <a:cubicBezTo>
                    <a:pt x="15210784" y="1663572"/>
                    <a:pt x="12309451" y="0"/>
                    <a:pt x="9176118" y="14013"/>
                  </a:cubicBezTo>
                  <a:close/>
                </a:path>
              </a:pathLst>
            </a:custGeom>
            <a:blipFill>
              <a:blip r:embed="rId4"/>
              <a:stretch>
                <a:fillRect l="223" r="223"/>
              </a:stretch>
            </a:blipFill>
          </p:spPr>
        </p:sp>
        <p:sp>
          <p:nvSpPr>
            <p:cNvPr id="7" name="Freeform 7"/>
            <p:cNvSpPr/>
            <p:nvPr/>
          </p:nvSpPr>
          <p:spPr>
            <a:xfrm>
              <a:off x="0" y="0"/>
              <a:ext cx="19050000" cy="19050000"/>
            </a:xfrm>
            <a:custGeom>
              <a:avLst/>
              <a:gdLst/>
              <a:ahLst/>
              <a:cxnLst/>
              <a:rect l="l" t="t" r="r" b="b"/>
              <a:pathLst>
                <a:path w="19050000" h="19050000">
                  <a:moveTo>
                    <a:pt x="0" y="0"/>
                  </a:moveTo>
                  <a:lnTo>
                    <a:pt x="19050000" y="0"/>
                  </a:lnTo>
                  <a:lnTo>
                    <a:pt x="19050000" y="19050000"/>
                  </a:lnTo>
                  <a:lnTo>
                    <a:pt x="0" y="19050000"/>
                  </a:lnTo>
                  <a:close/>
                </a:path>
              </a:pathLst>
            </a:custGeom>
            <a:blipFill>
              <a:blip r:embed="rId5"/>
              <a:stretch>
                <a:fillRect/>
              </a:stretch>
            </a:blipFill>
          </p:spPr>
        </p:sp>
      </p:grpSp>
      <p:grpSp>
        <p:nvGrpSpPr>
          <p:cNvPr id="8" name="Group 8"/>
          <p:cNvGrpSpPr>
            <a:grpSpLocks noChangeAspect="1"/>
          </p:cNvGrpSpPr>
          <p:nvPr/>
        </p:nvGrpSpPr>
        <p:grpSpPr>
          <a:xfrm>
            <a:off x="7026332" y="3368980"/>
            <a:ext cx="4235335" cy="4235335"/>
            <a:chOff x="0" y="0"/>
            <a:chExt cx="19050000" cy="19050000"/>
          </a:xfrm>
        </p:grpSpPr>
        <p:sp>
          <p:nvSpPr>
            <p:cNvPr id="9" name="Freeform 9"/>
            <p:cNvSpPr/>
            <p:nvPr/>
          </p:nvSpPr>
          <p:spPr>
            <a:xfrm>
              <a:off x="348882" y="766744"/>
              <a:ext cx="18352235" cy="17516512"/>
            </a:xfrm>
            <a:custGeom>
              <a:avLst/>
              <a:gdLst/>
              <a:ahLst/>
              <a:cxnLst/>
              <a:rect l="l" t="t" r="r" b="b"/>
              <a:pathLst>
                <a:path w="18352235" h="17516512">
                  <a:moveTo>
                    <a:pt x="9176118" y="14013"/>
                  </a:moveTo>
                  <a:cubicBezTo>
                    <a:pt x="6042785" y="0"/>
                    <a:pt x="3141451" y="1663572"/>
                    <a:pt x="1570726" y="4374807"/>
                  </a:cubicBezTo>
                  <a:cubicBezTo>
                    <a:pt x="0" y="7086041"/>
                    <a:pt x="0" y="10430470"/>
                    <a:pt x="1570726" y="13141705"/>
                  </a:cubicBezTo>
                  <a:cubicBezTo>
                    <a:pt x="3141451" y="15852939"/>
                    <a:pt x="6042785" y="17516512"/>
                    <a:pt x="9176118" y="17502499"/>
                  </a:cubicBezTo>
                  <a:cubicBezTo>
                    <a:pt x="12309451" y="17516512"/>
                    <a:pt x="15210784" y="15852939"/>
                    <a:pt x="16781510" y="13141705"/>
                  </a:cubicBezTo>
                  <a:cubicBezTo>
                    <a:pt x="18352235" y="10430470"/>
                    <a:pt x="18352235" y="7086041"/>
                    <a:pt x="16781510" y="4374807"/>
                  </a:cubicBezTo>
                  <a:cubicBezTo>
                    <a:pt x="15210784" y="1663572"/>
                    <a:pt x="12309451" y="0"/>
                    <a:pt x="9176118" y="14013"/>
                  </a:cubicBezTo>
                  <a:close/>
                </a:path>
              </a:pathLst>
            </a:custGeom>
            <a:blipFill>
              <a:blip r:embed="rId6"/>
              <a:stretch>
                <a:fillRect l="223" r="223"/>
              </a:stretch>
            </a:blipFill>
          </p:spPr>
        </p:sp>
        <p:sp>
          <p:nvSpPr>
            <p:cNvPr id="10" name="Freeform 10"/>
            <p:cNvSpPr/>
            <p:nvPr/>
          </p:nvSpPr>
          <p:spPr>
            <a:xfrm>
              <a:off x="0" y="0"/>
              <a:ext cx="19050000" cy="19050000"/>
            </a:xfrm>
            <a:custGeom>
              <a:avLst/>
              <a:gdLst/>
              <a:ahLst/>
              <a:cxnLst/>
              <a:rect l="l" t="t" r="r" b="b"/>
              <a:pathLst>
                <a:path w="19050000" h="19050000">
                  <a:moveTo>
                    <a:pt x="0" y="0"/>
                  </a:moveTo>
                  <a:lnTo>
                    <a:pt x="19050000" y="0"/>
                  </a:lnTo>
                  <a:lnTo>
                    <a:pt x="19050000" y="19050000"/>
                  </a:lnTo>
                  <a:lnTo>
                    <a:pt x="0" y="19050000"/>
                  </a:lnTo>
                  <a:close/>
                </a:path>
              </a:pathLst>
            </a:custGeom>
            <a:blipFill>
              <a:blip r:embed="rId5"/>
              <a:stretch>
                <a:fillRect/>
              </a:stretch>
            </a:blipFill>
          </p:spPr>
        </p:sp>
      </p:grpSp>
      <p:grpSp>
        <p:nvGrpSpPr>
          <p:cNvPr id="11" name="Group 11"/>
          <p:cNvGrpSpPr>
            <a:grpSpLocks noChangeAspect="1"/>
          </p:cNvGrpSpPr>
          <p:nvPr/>
        </p:nvGrpSpPr>
        <p:grpSpPr>
          <a:xfrm>
            <a:off x="12887270" y="3368980"/>
            <a:ext cx="4235335" cy="4235335"/>
            <a:chOff x="0" y="0"/>
            <a:chExt cx="19050000" cy="19050000"/>
          </a:xfrm>
        </p:grpSpPr>
        <p:sp>
          <p:nvSpPr>
            <p:cNvPr id="12" name="Freeform 12"/>
            <p:cNvSpPr/>
            <p:nvPr/>
          </p:nvSpPr>
          <p:spPr>
            <a:xfrm>
              <a:off x="348882" y="766744"/>
              <a:ext cx="18352235" cy="17516512"/>
            </a:xfrm>
            <a:custGeom>
              <a:avLst/>
              <a:gdLst/>
              <a:ahLst/>
              <a:cxnLst/>
              <a:rect l="l" t="t" r="r" b="b"/>
              <a:pathLst>
                <a:path w="18352235" h="17516512">
                  <a:moveTo>
                    <a:pt x="9176118" y="14013"/>
                  </a:moveTo>
                  <a:cubicBezTo>
                    <a:pt x="6042785" y="0"/>
                    <a:pt x="3141451" y="1663572"/>
                    <a:pt x="1570726" y="4374807"/>
                  </a:cubicBezTo>
                  <a:cubicBezTo>
                    <a:pt x="0" y="7086041"/>
                    <a:pt x="0" y="10430470"/>
                    <a:pt x="1570726" y="13141705"/>
                  </a:cubicBezTo>
                  <a:cubicBezTo>
                    <a:pt x="3141451" y="15852939"/>
                    <a:pt x="6042785" y="17516512"/>
                    <a:pt x="9176118" y="17502499"/>
                  </a:cubicBezTo>
                  <a:cubicBezTo>
                    <a:pt x="12309451" y="17516512"/>
                    <a:pt x="15210784" y="15852939"/>
                    <a:pt x="16781510" y="13141705"/>
                  </a:cubicBezTo>
                  <a:cubicBezTo>
                    <a:pt x="18352235" y="10430470"/>
                    <a:pt x="18352235" y="7086041"/>
                    <a:pt x="16781510" y="4374807"/>
                  </a:cubicBezTo>
                  <a:cubicBezTo>
                    <a:pt x="15210784" y="1663572"/>
                    <a:pt x="12309451" y="0"/>
                    <a:pt x="9176118" y="14013"/>
                  </a:cubicBezTo>
                  <a:close/>
                </a:path>
              </a:pathLst>
            </a:custGeom>
            <a:blipFill>
              <a:blip r:embed="rId7"/>
              <a:stretch>
                <a:fillRect l="223" r="-3593"/>
              </a:stretch>
            </a:blipFill>
          </p:spPr>
        </p:sp>
        <p:sp>
          <p:nvSpPr>
            <p:cNvPr id="13" name="Freeform 13"/>
            <p:cNvSpPr/>
            <p:nvPr/>
          </p:nvSpPr>
          <p:spPr>
            <a:xfrm>
              <a:off x="0" y="0"/>
              <a:ext cx="19050000" cy="19050000"/>
            </a:xfrm>
            <a:custGeom>
              <a:avLst/>
              <a:gdLst/>
              <a:ahLst/>
              <a:cxnLst/>
              <a:rect l="l" t="t" r="r" b="b"/>
              <a:pathLst>
                <a:path w="19050000" h="19050000">
                  <a:moveTo>
                    <a:pt x="0" y="0"/>
                  </a:moveTo>
                  <a:lnTo>
                    <a:pt x="19050000" y="0"/>
                  </a:lnTo>
                  <a:lnTo>
                    <a:pt x="19050000" y="19050000"/>
                  </a:lnTo>
                  <a:lnTo>
                    <a:pt x="0" y="19050000"/>
                  </a:lnTo>
                  <a:close/>
                </a:path>
              </a:pathLst>
            </a:custGeom>
            <a:blipFill>
              <a:blip r:embed="rId5"/>
              <a:stretch>
                <a:fillRect/>
              </a:stretch>
            </a:blipFill>
          </p:spPr>
        </p:sp>
      </p:grpSp>
      <p:grpSp>
        <p:nvGrpSpPr>
          <p:cNvPr id="14" name="Group 14"/>
          <p:cNvGrpSpPr/>
          <p:nvPr/>
        </p:nvGrpSpPr>
        <p:grpSpPr>
          <a:xfrm>
            <a:off x="-286834" y="8182186"/>
            <a:ext cx="18861667" cy="3086100"/>
            <a:chOff x="0" y="0"/>
            <a:chExt cx="4967682" cy="812800"/>
          </a:xfrm>
        </p:grpSpPr>
        <p:sp>
          <p:nvSpPr>
            <p:cNvPr id="15" name="Freeform 15"/>
            <p:cNvSpPr/>
            <p:nvPr/>
          </p:nvSpPr>
          <p:spPr>
            <a:xfrm>
              <a:off x="0" y="0"/>
              <a:ext cx="4967682" cy="812800"/>
            </a:xfrm>
            <a:custGeom>
              <a:avLst/>
              <a:gdLst/>
              <a:ahLst/>
              <a:cxnLst/>
              <a:rect l="l" t="t" r="r" b="b"/>
              <a:pathLst>
                <a:path w="4967682" h="812800">
                  <a:moveTo>
                    <a:pt x="0" y="0"/>
                  </a:moveTo>
                  <a:lnTo>
                    <a:pt x="4967682" y="0"/>
                  </a:lnTo>
                  <a:lnTo>
                    <a:pt x="4967682" y="812800"/>
                  </a:lnTo>
                  <a:lnTo>
                    <a:pt x="0" y="812800"/>
                  </a:lnTo>
                  <a:close/>
                </a:path>
              </a:pathLst>
            </a:custGeom>
            <a:solidFill>
              <a:srgbClr val="DBCBBB"/>
            </a:solidFill>
            <a:ln w="66675" cap="sq">
              <a:solidFill>
                <a:srgbClr val="866255"/>
              </a:solidFill>
              <a:prstDash val="solid"/>
              <a:miter/>
            </a:ln>
          </p:spPr>
        </p:sp>
        <p:sp>
          <p:nvSpPr>
            <p:cNvPr id="16" name="TextBox 16"/>
            <p:cNvSpPr txBox="1"/>
            <p:nvPr/>
          </p:nvSpPr>
          <p:spPr>
            <a:xfrm>
              <a:off x="0" y="-38100"/>
              <a:ext cx="4967682" cy="850900"/>
            </a:xfrm>
            <a:prstGeom prst="rect">
              <a:avLst/>
            </a:prstGeom>
          </p:spPr>
          <p:txBody>
            <a:bodyPr lIns="50800" tIns="50800" rIns="50800" bIns="50800" rtlCol="0" anchor="ctr"/>
            <a:lstStyle/>
            <a:p>
              <a:pPr algn="ctr">
                <a:lnSpc>
                  <a:spcPts val="2659"/>
                </a:lnSpc>
              </a:pPr>
              <a:endParaRPr/>
            </a:p>
          </p:txBody>
        </p:sp>
      </p:grpSp>
      <p:sp>
        <p:nvSpPr>
          <p:cNvPr id="17" name="Freeform 17"/>
          <p:cNvSpPr/>
          <p:nvPr/>
        </p:nvSpPr>
        <p:spPr>
          <a:xfrm>
            <a:off x="680962" y="6485725"/>
            <a:ext cx="5190007" cy="1868403"/>
          </a:xfrm>
          <a:custGeom>
            <a:avLst/>
            <a:gdLst/>
            <a:ahLst/>
            <a:cxnLst/>
            <a:rect l="l" t="t" r="r" b="b"/>
            <a:pathLst>
              <a:path w="5190007" h="1868403">
                <a:moveTo>
                  <a:pt x="0" y="0"/>
                </a:moveTo>
                <a:lnTo>
                  <a:pt x="5190007" y="0"/>
                </a:lnTo>
                <a:lnTo>
                  <a:pt x="5190007" y="1868402"/>
                </a:lnTo>
                <a:lnTo>
                  <a:pt x="0" y="186840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8" name="Freeform 18"/>
          <p:cNvSpPr/>
          <p:nvPr/>
        </p:nvSpPr>
        <p:spPr>
          <a:xfrm>
            <a:off x="6548996" y="6485725"/>
            <a:ext cx="5190007" cy="1868403"/>
          </a:xfrm>
          <a:custGeom>
            <a:avLst/>
            <a:gdLst/>
            <a:ahLst/>
            <a:cxnLst/>
            <a:rect l="l" t="t" r="r" b="b"/>
            <a:pathLst>
              <a:path w="5190007" h="1868403">
                <a:moveTo>
                  <a:pt x="0" y="0"/>
                </a:moveTo>
                <a:lnTo>
                  <a:pt x="5190008" y="0"/>
                </a:lnTo>
                <a:lnTo>
                  <a:pt x="5190008" y="1868402"/>
                </a:lnTo>
                <a:lnTo>
                  <a:pt x="0" y="186840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9" name="Freeform 19"/>
          <p:cNvSpPr/>
          <p:nvPr/>
        </p:nvSpPr>
        <p:spPr>
          <a:xfrm>
            <a:off x="12417031" y="6485725"/>
            <a:ext cx="5190007" cy="1868403"/>
          </a:xfrm>
          <a:custGeom>
            <a:avLst/>
            <a:gdLst/>
            <a:ahLst/>
            <a:cxnLst/>
            <a:rect l="l" t="t" r="r" b="b"/>
            <a:pathLst>
              <a:path w="5190007" h="1868403">
                <a:moveTo>
                  <a:pt x="0" y="0"/>
                </a:moveTo>
                <a:lnTo>
                  <a:pt x="5190007" y="0"/>
                </a:lnTo>
                <a:lnTo>
                  <a:pt x="5190007" y="1868402"/>
                </a:lnTo>
                <a:lnTo>
                  <a:pt x="0" y="186840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20" name="Freeform 20"/>
          <p:cNvSpPr/>
          <p:nvPr/>
        </p:nvSpPr>
        <p:spPr>
          <a:xfrm>
            <a:off x="688059" y="7870730"/>
            <a:ext cx="2640051" cy="1232638"/>
          </a:xfrm>
          <a:custGeom>
            <a:avLst/>
            <a:gdLst/>
            <a:ahLst/>
            <a:cxnLst/>
            <a:rect l="l" t="t" r="r" b="b"/>
            <a:pathLst>
              <a:path w="2640051" h="1232638">
                <a:moveTo>
                  <a:pt x="0" y="0"/>
                </a:moveTo>
                <a:lnTo>
                  <a:pt x="2640051" y="0"/>
                </a:lnTo>
                <a:lnTo>
                  <a:pt x="2640051" y="1232638"/>
                </a:lnTo>
                <a:lnTo>
                  <a:pt x="0" y="1232638"/>
                </a:lnTo>
                <a:lnTo>
                  <a:pt x="0" y="0"/>
                </a:lnTo>
                <a:close/>
              </a:path>
            </a:pathLst>
          </a:custGeom>
          <a:blipFill>
            <a:blip r:embed="rId10">
              <a:extLst>
                <a:ext uri="{96DAC541-7B7A-43D3-8B79-37D633B846F1}">
                  <asvg:svgBlip xmlns:asvg="http://schemas.microsoft.com/office/drawing/2016/SVG/main" r:embed="rId11"/>
                </a:ext>
              </a:extLst>
            </a:blip>
            <a:stretch>
              <a:fillRect r="-7953"/>
            </a:stretch>
          </a:blipFill>
        </p:spPr>
      </p:sp>
      <p:sp>
        <p:nvSpPr>
          <p:cNvPr id="21" name="Freeform 21"/>
          <p:cNvSpPr/>
          <p:nvPr/>
        </p:nvSpPr>
        <p:spPr>
          <a:xfrm>
            <a:off x="3238015" y="7870730"/>
            <a:ext cx="2640051" cy="1232638"/>
          </a:xfrm>
          <a:custGeom>
            <a:avLst/>
            <a:gdLst/>
            <a:ahLst/>
            <a:cxnLst/>
            <a:rect l="l" t="t" r="r" b="b"/>
            <a:pathLst>
              <a:path w="2640051" h="1232638">
                <a:moveTo>
                  <a:pt x="0" y="0"/>
                </a:moveTo>
                <a:lnTo>
                  <a:pt x="2640051" y="0"/>
                </a:lnTo>
                <a:lnTo>
                  <a:pt x="2640051" y="1232638"/>
                </a:lnTo>
                <a:lnTo>
                  <a:pt x="0" y="1232638"/>
                </a:lnTo>
                <a:lnTo>
                  <a:pt x="0" y="0"/>
                </a:lnTo>
                <a:close/>
              </a:path>
            </a:pathLst>
          </a:custGeom>
          <a:blipFill>
            <a:blip r:embed="rId10">
              <a:extLst>
                <a:ext uri="{96DAC541-7B7A-43D3-8B79-37D633B846F1}">
                  <asvg:svgBlip xmlns:asvg="http://schemas.microsoft.com/office/drawing/2016/SVG/main" r:embed="rId11"/>
                </a:ext>
              </a:extLst>
            </a:blip>
            <a:stretch>
              <a:fillRect l="-7953"/>
            </a:stretch>
          </a:blipFill>
        </p:spPr>
      </p:sp>
      <p:sp>
        <p:nvSpPr>
          <p:cNvPr id="22" name="Freeform 22"/>
          <p:cNvSpPr/>
          <p:nvPr/>
        </p:nvSpPr>
        <p:spPr>
          <a:xfrm>
            <a:off x="6541899" y="7870730"/>
            <a:ext cx="2640051" cy="1232638"/>
          </a:xfrm>
          <a:custGeom>
            <a:avLst/>
            <a:gdLst/>
            <a:ahLst/>
            <a:cxnLst/>
            <a:rect l="l" t="t" r="r" b="b"/>
            <a:pathLst>
              <a:path w="2640051" h="1232638">
                <a:moveTo>
                  <a:pt x="0" y="0"/>
                </a:moveTo>
                <a:lnTo>
                  <a:pt x="2640051" y="0"/>
                </a:lnTo>
                <a:lnTo>
                  <a:pt x="2640051" y="1232638"/>
                </a:lnTo>
                <a:lnTo>
                  <a:pt x="0" y="1232638"/>
                </a:lnTo>
                <a:lnTo>
                  <a:pt x="0" y="0"/>
                </a:lnTo>
                <a:close/>
              </a:path>
            </a:pathLst>
          </a:custGeom>
          <a:blipFill>
            <a:blip r:embed="rId10">
              <a:extLst>
                <a:ext uri="{96DAC541-7B7A-43D3-8B79-37D633B846F1}">
                  <asvg:svgBlip xmlns:asvg="http://schemas.microsoft.com/office/drawing/2016/SVG/main" r:embed="rId11"/>
                </a:ext>
              </a:extLst>
            </a:blip>
            <a:stretch>
              <a:fillRect r="-7953"/>
            </a:stretch>
          </a:blipFill>
        </p:spPr>
      </p:sp>
      <p:sp>
        <p:nvSpPr>
          <p:cNvPr id="23" name="Freeform 23"/>
          <p:cNvSpPr/>
          <p:nvPr/>
        </p:nvSpPr>
        <p:spPr>
          <a:xfrm>
            <a:off x="9091855" y="7870730"/>
            <a:ext cx="2640051" cy="1232638"/>
          </a:xfrm>
          <a:custGeom>
            <a:avLst/>
            <a:gdLst/>
            <a:ahLst/>
            <a:cxnLst/>
            <a:rect l="l" t="t" r="r" b="b"/>
            <a:pathLst>
              <a:path w="2640051" h="1232638">
                <a:moveTo>
                  <a:pt x="0" y="0"/>
                </a:moveTo>
                <a:lnTo>
                  <a:pt x="2640051" y="0"/>
                </a:lnTo>
                <a:lnTo>
                  <a:pt x="2640051" y="1232638"/>
                </a:lnTo>
                <a:lnTo>
                  <a:pt x="0" y="1232638"/>
                </a:lnTo>
                <a:lnTo>
                  <a:pt x="0" y="0"/>
                </a:lnTo>
                <a:close/>
              </a:path>
            </a:pathLst>
          </a:custGeom>
          <a:blipFill>
            <a:blip r:embed="rId10">
              <a:extLst>
                <a:ext uri="{96DAC541-7B7A-43D3-8B79-37D633B846F1}">
                  <asvg:svgBlip xmlns:asvg="http://schemas.microsoft.com/office/drawing/2016/SVG/main" r:embed="rId11"/>
                </a:ext>
              </a:extLst>
            </a:blip>
            <a:stretch>
              <a:fillRect l="-7953"/>
            </a:stretch>
          </a:blipFill>
        </p:spPr>
      </p:sp>
      <p:sp>
        <p:nvSpPr>
          <p:cNvPr id="24" name="Freeform 24"/>
          <p:cNvSpPr/>
          <p:nvPr/>
        </p:nvSpPr>
        <p:spPr>
          <a:xfrm>
            <a:off x="12395739" y="7870730"/>
            <a:ext cx="2640051" cy="1232638"/>
          </a:xfrm>
          <a:custGeom>
            <a:avLst/>
            <a:gdLst/>
            <a:ahLst/>
            <a:cxnLst/>
            <a:rect l="l" t="t" r="r" b="b"/>
            <a:pathLst>
              <a:path w="2640051" h="1232638">
                <a:moveTo>
                  <a:pt x="0" y="0"/>
                </a:moveTo>
                <a:lnTo>
                  <a:pt x="2640051" y="0"/>
                </a:lnTo>
                <a:lnTo>
                  <a:pt x="2640051" y="1232638"/>
                </a:lnTo>
                <a:lnTo>
                  <a:pt x="0" y="1232638"/>
                </a:lnTo>
                <a:lnTo>
                  <a:pt x="0" y="0"/>
                </a:lnTo>
                <a:close/>
              </a:path>
            </a:pathLst>
          </a:custGeom>
          <a:blipFill>
            <a:blip r:embed="rId10">
              <a:extLst>
                <a:ext uri="{96DAC541-7B7A-43D3-8B79-37D633B846F1}">
                  <asvg:svgBlip xmlns:asvg="http://schemas.microsoft.com/office/drawing/2016/SVG/main" r:embed="rId11"/>
                </a:ext>
              </a:extLst>
            </a:blip>
            <a:stretch>
              <a:fillRect r="-7953"/>
            </a:stretch>
          </a:blipFill>
        </p:spPr>
      </p:sp>
      <p:sp>
        <p:nvSpPr>
          <p:cNvPr id="25" name="Freeform 25"/>
          <p:cNvSpPr/>
          <p:nvPr/>
        </p:nvSpPr>
        <p:spPr>
          <a:xfrm>
            <a:off x="14945695" y="7870730"/>
            <a:ext cx="2640051" cy="1232638"/>
          </a:xfrm>
          <a:custGeom>
            <a:avLst/>
            <a:gdLst/>
            <a:ahLst/>
            <a:cxnLst/>
            <a:rect l="l" t="t" r="r" b="b"/>
            <a:pathLst>
              <a:path w="2640051" h="1232638">
                <a:moveTo>
                  <a:pt x="0" y="0"/>
                </a:moveTo>
                <a:lnTo>
                  <a:pt x="2640051" y="0"/>
                </a:lnTo>
                <a:lnTo>
                  <a:pt x="2640051" y="1232638"/>
                </a:lnTo>
                <a:lnTo>
                  <a:pt x="0" y="1232638"/>
                </a:lnTo>
                <a:lnTo>
                  <a:pt x="0" y="0"/>
                </a:lnTo>
                <a:close/>
              </a:path>
            </a:pathLst>
          </a:custGeom>
          <a:blipFill>
            <a:blip r:embed="rId10">
              <a:extLst>
                <a:ext uri="{96DAC541-7B7A-43D3-8B79-37D633B846F1}">
                  <asvg:svgBlip xmlns:asvg="http://schemas.microsoft.com/office/drawing/2016/SVG/main" r:embed="rId11"/>
                </a:ext>
              </a:extLst>
            </a:blip>
            <a:stretch>
              <a:fillRect l="-7953"/>
            </a:stretch>
          </a:blipFill>
        </p:spPr>
      </p:sp>
      <p:sp>
        <p:nvSpPr>
          <p:cNvPr id="26" name="Freeform 26"/>
          <p:cNvSpPr/>
          <p:nvPr/>
        </p:nvSpPr>
        <p:spPr>
          <a:xfrm>
            <a:off x="5927377" y="438557"/>
            <a:ext cx="2632514" cy="872020"/>
          </a:xfrm>
          <a:custGeom>
            <a:avLst/>
            <a:gdLst/>
            <a:ahLst/>
            <a:cxnLst/>
            <a:rect l="l" t="t" r="r" b="b"/>
            <a:pathLst>
              <a:path w="2632514" h="872020">
                <a:moveTo>
                  <a:pt x="0" y="0"/>
                </a:moveTo>
                <a:lnTo>
                  <a:pt x="2632514" y="0"/>
                </a:lnTo>
                <a:lnTo>
                  <a:pt x="2632514" y="872020"/>
                </a:lnTo>
                <a:lnTo>
                  <a:pt x="0" y="87202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27" name="Freeform 27"/>
          <p:cNvSpPr/>
          <p:nvPr/>
        </p:nvSpPr>
        <p:spPr>
          <a:xfrm flipH="1">
            <a:off x="9804009" y="438557"/>
            <a:ext cx="2632514" cy="872020"/>
          </a:xfrm>
          <a:custGeom>
            <a:avLst/>
            <a:gdLst/>
            <a:ahLst/>
            <a:cxnLst/>
            <a:rect l="l" t="t" r="r" b="b"/>
            <a:pathLst>
              <a:path w="2632514" h="872020">
                <a:moveTo>
                  <a:pt x="2632514" y="0"/>
                </a:moveTo>
                <a:lnTo>
                  <a:pt x="0" y="0"/>
                </a:lnTo>
                <a:lnTo>
                  <a:pt x="0" y="872020"/>
                </a:lnTo>
                <a:lnTo>
                  <a:pt x="2632514" y="872020"/>
                </a:lnTo>
                <a:lnTo>
                  <a:pt x="2632514"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28" name="Freeform 28"/>
          <p:cNvSpPr/>
          <p:nvPr/>
        </p:nvSpPr>
        <p:spPr>
          <a:xfrm>
            <a:off x="8333031" y="438557"/>
            <a:ext cx="1860580" cy="872020"/>
          </a:xfrm>
          <a:custGeom>
            <a:avLst/>
            <a:gdLst/>
            <a:ahLst/>
            <a:cxnLst/>
            <a:rect l="l" t="t" r="r" b="b"/>
            <a:pathLst>
              <a:path w="1860580" h="872020">
                <a:moveTo>
                  <a:pt x="0" y="0"/>
                </a:moveTo>
                <a:lnTo>
                  <a:pt x="1860579" y="0"/>
                </a:lnTo>
                <a:lnTo>
                  <a:pt x="1860579" y="872020"/>
                </a:lnTo>
                <a:lnTo>
                  <a:pt x="0" y="872020"/>
                </a:lnTo>
                <a:lnTo>
                  <a:pt x="0" y="0"/>
                </a:lnTo>
                <a:close/>
              </a:path>
            </a:pathLst>
          </a:custGeom>
          <a:blipFill>
            <a:blip r:embed="rId12">
              <a:extLst>
                <a:ext uri="{96DAC541-7B7A-43D3-8B79-37D633B846F1}">
                  <asvg:svgBlip xmlns:asvg="http://schemas.microsoft.com/office/drawing/2016/SVG/main" r:embed="rId13"/>
                </a:ext>
              </a:extLst>
            </a:blip>
            <a:stretch>
              <a:fillRect l="-41488"/>
            </a:stretch>
          </a:blipFill>
        </p:spPr>
      </p:sp>
      <p:sp>
        <p:nvSpPr>
          <p:cNvPr id="29" name="AutoShape 29"/>
          <p:cNvSpPr/>
          <p:nvPr/>
        </p:nvSpPr>
        <p:spPr>
          <a:xfrm flipV="1">
            <a:off x="729558" y="874567"/>
            <a:ext cx="4918143" cy="0"/>
          </a:xfrm>
          <a:prstGeom prst="line">
            <a:avLst/>
          </a:prstGeom>
          <a:ln w="114300" cap="rnd">
            <a:solidFill>
              <a:srgbClr val="98B286"/>
            </a:solidFill>
            <a:prstDash val="solid"/>
            <a:headEnd type="none" w="sm" len="sm"/>
            <a:tailEnd type="none" w="sm" len="sm"/>
          </a:ln>
        </p:spPr>
      </p:sp>
      <p:sp>
        <p:nvSpPr>
          <p:cNvPr id="30" name="AutoShape 30"/>
          <p:cNvSpPr/>
          <p:nvPr/>
        </p:nvSpPr>
        <p:spPr>
          <a:xfrm flipV="1">
            <a:off x="12695992" y="874567"/>
            <a:ext cx="4918143" cy="0"/>
          </a:xfrm>
          <a:prstGeom prst="line">
            <a:avLst/>
          </a:prstGeom>
          <a:ln w="114300" cap="rnd">
            <a:solidFill>
              <a:srgbClr val="98B286"/>
            </a:solidFill>
            <a:prstDash val="solid"/>
            <a:headEnd type="none" w="sm" len="sm"/>
            <a:tailEnd type="none" w="sm" len="sm"/>
          </a:ln>
        </p:spPr>
      </p:sp>
      <p:sp>
        <p:nvSpPr>
          <p:cNvPr id="31" name="Freeform 31"/>
          <p:cNvSpPr/>
          <p:nvPr/>
        </p:nvSpPr>
        <p:spPr>
          <a:xfrm>
            <a:off x="5126584" y="5816358"/>
            <a:ext cx="548293" cy="548293"/>
          </a:xfrm>
          <a:custGeom>
            <a:avLst/>
            <a:gdLst/>
            <a:ahLst/>
            <a:cxnLst/>
            <a:rect l="l" t="t" r="r" b="b"/>
            <a:pathLst>
              <a:path w="548293" h="548293">
                <a:moveTo>
                  <a:pt x="0" y="0"/>
                </a:moveTo>
                <a:lnTo>
                  <a:pt x="548293" y="0"/>
                </a:lnTo>
                <a:lnTo>
                  <a:pt x="548293" y="548293"/>
                </a:lnTo>
                <a:lnTo>
                  <a:pt x="0" y="548293"/>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32" name="Freeform 32"/>
          <p:cNvSpPr/>
          <p:nvPr/>
        </p:nvSpPr>
        <p:spPr>
          <a:xfrm>
            <a:off x="10987521" y="5816358"/>
            <a:ext cx="548293" cy="548293"/>
          </a:xfrm>
          <a:custGeom>
            <a:avLst/>
            <a:gdLst/>
            <a:ahLst/>
            <a:cxnLst/>
            <a:rect l="l" t="t" r="r" b="b"/>
            <a:pathLst>
              <a:path w="548293" h="548293">
                <a:moveTo>
                  <a:pt x="0" y="0"/>
                </a:moveTo>
                <a:lnTo>
                  <a:pt x="548293" y="0"/>
                </a:lnTo>
                <a:lnTo>
                  <a:pt x="548293" y="548293"/>
                </a:lnTo>
                <a:lnTo>
                  <a:pt x="0" y="548293"/>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33" name="Freeform 33"/>
          <p:cNvSpPr/>
          <p:nvPr/>
        </p:nvSpPr>
        <p:spPr>
          <a:xfrm>
            <a:off x="16848458" y="5816358"/>
            <a:ext cx="548293" cy="548293"/>
          </a:xfrm>
          <a:custGeom>
            <a:avLst/>
            <a:gdLst/>
            <a:ahLst/>
            <a:cxnLst/>
            <a:rect l="l" t="t" r="r" b="b"/>
            <a:pathLst>
              <a:path w="548293" h="548293">
                <a:moveTo>
                  <a:pt x="0" y="0"/>
                </a:moveTo>
                <a:lnTo>
                  <a:pt x="548293" y="0"/>
                </a:lnTo>
                <a:lnTo>
                  <a:pt x="548293" y="548293"/>
                </a:lnTo>
                <a:lnTo>
                  <a:pt x="0" y="548293"/>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34" name="Freeform 34"/>
          <p:cNvSpPr/>
          <p:nvPr/>
        </p:nvSpPr>
        <p:spPr>
          <a:xfrm>
            <a:off x="1067569" y="4255391"/>
            <a:ext cx="548293" cy="548293"/>
          </a:xfrm>
          <a:custGeom>
            <a:avLst/>
            <a:gdLst/>
            <a:ahLst/>
            <a:cxnLst/>
            <a:rect l="l" t="t" r="r" b="b"/>
            <a:pathLst>
              <a:path w="548293" h="548293">
                <a:moveTo>
                  <a:pt x="0" y="0"/>
                </a:moveTo>
                <a:lnTo>
                  <a:pt x="548293" y="0"/>
                </a:lnTo>
                <a:lnTo>
                  <a:pt x="548293" y="548293"/>
                </a:lnTo>
                <a:lnTo>
                  <a:pt x="0" y="548293"/>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35" name="Freeform 35"/>
          <p:cNvSpPr/>
          <p:nvPr/>
        </p:nvSpPr>
        <p:spPr>
          <a:xfrm>
            <a:off x="6919876" y="4255391"/>
            <a:ext cx="548293" cy="548293"/>
          </a:xfrm>
          <a:custGeom>
            <a:avLst/>
            <a:gdLst/>
            <a:ahLst/>
            <a:cxnLst/>
            <a:rect l="l" t="t" r="r" b="b"/>
            <a:pathLst>
              <a:path w="548293" h="548293">
                <a:moveTo>
                  <a:pt x="0" y="0"/>
                </a:moveTo>
                <a:lnTo>
                  <a:pt x="548293" y="0"/>
                </a:lnTo>
                <a:lnTo>
                  <a:pt x="548293" y="548293"/>
                </a:lnTo>
                <a:lnTo>
                  <a:pt x="0" y="548293"/>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36" name="Freeform 36"/>
          <p:cNvSpPr/>
          <p:nvPr/>
        </p:nvSpPr>
        <p:spPr>
          <a:xfrm>
            <a:off x="12780850" y="4255391"/>
            <a:ext cx="548293" cy="548293"/>
          </a:xfrm>
          <a:custGeom>
            <a:avLst/>
            <a:gdLst/>
            <a:ahLst/>
            <a:cxnLst/>
            <a:rect l="l" t="t" r="r" b="b"/>
            <a:pathLst>
              <a:path w="548293" h="548293">
                <a:moveTo>
                  <a:pt x="0" y="0"/>
                </a:moveTo>
                <a:lnTo>
                  <a:pt x="548293" y="0"/>
                </a:lnTo>
                <a:lnTo>
                  <a:pt x="548293" y="548293"/>
                </a:lnTo>
                <a:lnTo>
                  <a:pt x="0" y="548293"/>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37" name="TextBox 37"/>
          <p:cNvSpPr txBox="1"/>
          <p:nvPr/>
        </p:nvSpPr>
        <p:spPr>
          <a:xfrm>
            <a:off x="6493303" y="7067733"/>
            <a:ext cx="5197105" cy="571035"/>
          </a:xfrm>
          <a:prstGeom prst="rect">
            <a:avLst/>
          </a:prstGeom>
        </p:spPr>
        <p:txBody>
          <a:bodyPr lIns="0" tIns="0" rIns="0" bIns="0" rtlCol="0" anchor="t">
            <a:spAutoFit/>
          </a:bodyPr>
          <a:lstStyle/>
          <a:p>
            <a:pPr algn="ctr">
              <a:lnSpc>
                <a:spcPts val="4132"/>
              </a:lnSpc>
              <a:spcBef>
                <a:spcPct val="0"/>
              </a:spcBef>
            </a:pPr>
            <a:r>
              <a:rPr lang="en-US" sz="2951">
                <a:solidFill>
                  <a:srgbClr val="FFF9EF"/>
                </a:solidFill>
                <a:latin typeface="Agrandir Grand"/>
                <a:ea typeface="Agrandir Grand"/>
                <a:cs typeface="Agrandir Grand"/>
                <a:sym typeface="Agrandir Grand"/>
              </a:rPr>
              <a:t>Aldrich M. Lising</a:t>
            </a:r>
          </a:p>
        </p:txBody>
      </p:sp>
      <p:sp>
        <p:nvSpPr>
          <p:cNvPr id="38" name="TextBox 38"/>
          <p:cNvSpPr txBox="1"/>
          <p:nvPr/>
        </p:nvSpPr>
        <p:spPr>
          <a:xfrm>
            <a:off x="572298" y="7033280"/>
            <a:ext cx="5197105" cy="571035"/>
          </a:xfrm>
          <a:prstGeom prst="rect">
            <a:avLst/>
          </a:prstGeom>
        </p:spPr>
        <p:txBody>
          <a:bodyPr lIns="0" tIns="0" rIns="0" bIns="0" rtlCol="0" anchor="t">
            <a:spAutoFit/>
          </a:bodyPr>
          <a:lstStyle/>
          <a:p>
            <a:pPr algn="ctr">
              <a:lnSpc>
                <a:spcPts val="4132"/>
              </a:lnSpc>
              <a:spcBef>
                <a:spcPct val="0"/>
              </a:spcBef>
            </a:pPr>
            <a:r>
              <a:rPr lang="en-US" sz="2951">
                <a:solidFill>
                  <a:srgbClr val="FFF9EF"/>
                </a:solidFill>
                <a:latin typeface="Agrandir Grand"/>
                <a:ea typeface="Agrandir Grand"/>
                <a:cs typeface="Agrandir Grand"/>
                <a:sym typeface="Agrandir Grand"/>
              </a:rPr>
              <a:t>Jeffrey B. Ablazo</a:t>
            </a:r>
          </a:p>
        </p:txBody>
      </p:sp>
      <p:sp>
        <p:nvSpPr>
          <p:cNvPr id="39" name="TextBox 39"/>
          <p:cNvSpPr txBox="1"/>
          <p:nvPr/>
        </p:nvSpPr>
        <p:spPr>
          <a:xfrm>
            <a:off x="12417031" y="7049818"/>
            <a:ext cx="5197105" cy="571035"/>
          </a:xfrm>
          <a:prstGeom prst="rect">
            <a:avLst/>
          </a:prstGeom>
        </p:spPr>
        <p:txBody>
          <a:bodyPr lIns="0" tIns="0" rIns="0" bIns="0" rtlCol="0" anchor="t">
            <a:spAutoFit/>
          </a:bodyPr>
          <a:lstStyle/>
          <a:p>
            <a:pPr algn="ctr">
              <a:lnSpc>
                <a:spcPts val="4132"/>
              </a:lnSpc>
              <a:spcBef>
                <a:spcPct val="0"/>
              </a:spcBef>
            </a:pPr>
            <a:r>
              <a:rPr lang="en-US" sz="2951">
                <a:solidFill>
                  <a:srgbClr val="FFF9EF"/>
                </a:solidFill>
                <a:latin typeface="Agrandir Grand"/>
                <a:ea typeface="Agrandir Grand"/>
                <a:cs typeface="Agrandir Grand"/>
                <a:sym typeface="Agrandir Grand"/>
              </a:rPr>
              <a:t>Verna Erika Y. Gapas</a:t>
            </a:r>
          </a:p>
        </p:txBody>
      </p:sp>
      <p:sp>
        <p:nvSpPr>
          <p:cNvPr id="40" name="TextBox 40"/>
          <p:cNvSpPr txBox="1"/>
          <p:nvPr/>
        </p:nvSpPr>
        <p:spPr>
          <a:xfrm>
            <a:off x="6517601" y="8149189"/>
            <a:ext cx="5197105" cy="542371"/>
          </a:xfrm>
          <a:prstGeom prst="rect">
            <a:avLst/>
          </a:prstGeom>
        </p:spPr>
        <p:txBody>
          <a:bodyPr lIns="0" tIns="0" rIns="0" bIns="0" rtlCol="0" anchor="t">
            <a:spAutoFit/>
          </a:bodyPr>
          <a:lstStyle/>
          <a:p>
            <a:pPr algn="ctr">
              <a:lnSpc>
                <a:spcPts val="3889"/>
              </a:lnSpc>
              <a:spcBef>
                <a:spcPct val="0"/>
              </a:spcBef>
            </a:pPr>
            <a:r>
              <a:rPr lang="en-US" sz="2777" b="1">
                <a:solidFill>
                  <a:srgbClr val="172216"/>
                </a:solidFill>
                <a:latin typeface="Agrandir Grand Medium"/>
                <a:ea typeface="Agrandir Grand Medium"/>
                <a:cs typeface="Agrandir Grand Medium"/>
                <a:sym typeface="Agrandir Grand Medium"/>
              </a:rPr>
              <a:t>LEADER</a:t>
            </a:r>
          </a:p>
        </p:txBody>
      </p:sp>
      <p:sp>
        <p:nvSpPr>
          <p:cNvPr id="41" name="TextBox 41"/>
          <p:cNvSpPr txBox="1"/>
          <p:nvPr/>
        </p:nvSpPr>
        <p:spPr>
          <a:xfrm>
            <a:off x="12354240" y="8149189"/>
            <a:ext cx="5197105" cy="542371"/>
          </a:xfrm>
          <a:prstGeom prst="rect">
            <a:avLst/>
          </a:prstGeom>
        </p:spPr>
        <p:txBody>
          <a:bodyPr lIns="0" tIns="0" rIns="0" bIns="0" rtlCol="0" anchor="t">
            <a:spAutoFit/>
          </a:bodyPr>
          <a:lstStyle/>
          <a:p>
            <a:pPr algn="ctr">
              <a:lnSpc>
                <a:spcPts val="3889"/>
              </a:lnSpc>
              <a:spcBef>
                <a:spcPct val="0"/>
              </a:spcBef>
            </a:pPr>
            <a:r>
              <a:rPr lang="en-US" sz="2777" b="1">
                <a:solidFill>
                  <a:srgbClr val="172216"/>
                </a:solidFill>
                <a:latin typeface="Agrandir Grand Medium"/>
                <a:ea typeface="Agrandir Grand Medium"/>
                <a:cs typeface="Agrandir Grand Medium"/>
                <a:sym typeface="Agrandir Grand Medium"/>
              </a:rPr>
              <a:t>DEVELOPER</a:t>
            </a:r>
          </a:p>
        </p:txBody>
      </p:sp>
      <p:sp>
        <p:nvSpPr>
          <p:cNvPr id="42" name="TextBox 42"/>
          <p:cNvSpPr txBox="1"/>
          <p:nvPr/>
        </p:nvSpPr>
        <p:spPr>
          <a:xfrm>
            <a:off x="6236055" y="613637"/>
            <a:ext cx="5815890" cy="453865"/>
          </a:xfrm>
          <a:prstGeom prst="rect">
            <a:avLst/>
          </a:prstGeom>
        </p:spPr>
        <p:txBody>
          <a:bodyPr lIns="0" tIns="0" rIns="0" bIns="0" rtlCol="0" anchor="t">
            <a:spAutoFit/>
          </a:bodyPr>
          <a:lstStyle/>
          <a:p>
            <a:pPr algn="ctr">
              <a:lnSpc>
                <a:spcPts val="3159"/>
              </a:lnSpc>
              <a:spcBef>
                <a:spcPct val="0"/>
              </a:spcBef>
            </a:pPr>
            <a:r>
              <a:rPr lang="en-US" sz="2257" b="1">
                <a:solidFill>
                  <a:srgbClr val="172216"/>
                </a:solidFill>
                <a:latin typeface="Agrandir Grand Medium"/>
                <a:ea typeface="Agrandir Grand Medium"/>
                <a:cs typeface="Agrandir Grand Medium"/>
                <a:sym typeface="Agrandir Grand Medium"/>
              </a:rPr>
              <a:t>JOYSIS TECHVOC INC</a:t>
            </a:r>
          </a:p>
        </p:txBody>
      </p:sp>
      <p:sp>
        <p:nvSpPr>
          <p:cNvPr id="43" name="TextBox 43"/>
          <p:cNvSpPr txBox="1"/>
          <p:nvPr/>
        </p:nvSpPr>
        <p:spPr>
          <a:xfrm>
            <a:off x="2077278" y="764939"/>
            <a:ext cx="14133443" cy="3242802"/>
          </a:xfrm>
          <a:prstGeom prst="rect">
            <a:avLst/>
          </a:prstGeom>
        </p:spPr>
        <p:txBody>
          <a:bodyPr lIns="0" tIns="0" rIns="0" bIns="0" rtlCol="0" anchor="t">
            <a:spAutoFit/>
          </a:bodyPr>
          <a:lstStyle/>
          <a:p>
            <a:pPr algn="ctr">
              <a:lnSpc>
                <a:spcPts val="25038"/>
              </a:lnSpc>
              <a:spcBef>
                <a:spcPct val="0"/>
              </a:spcBef>
            </a:pPr>
            <a:r>
              <a:rPr lang="en-US" sz="17884">
                <a:solidFill>
                  <a:srgbClr val="221716"/>
                </a:solidFill>
                <a:latin typeface="Scripter"/>
                <a:ea typeface="Scripter"/>
                <a:cs typeface="Scripter"/>
                <a:sym typeface="Scripter"/>
              </a:rPr>
              <a:t>MEET OUR TEAM</a:t>
            </a:r>
          </a:p>
        </p:txBody>
      </p:sp>
      <p:sp>
        <p:nvSpPr>
          <p:cNvPr id="44" name="TextBox 44"/>
          <p:cNvSpPr txBox="1"/>
          <p:nvPr/>
        </p:nvSpPr>
        <p:spPr>
          <a:xfrm>
            <a:off x="730272" y="8149189"/>
            <a:ext cx="5197105" cy="542371"/>
          </a:xfrm>
          <a:prstGeom prst="rect">
            <a:avLst/>
          </a:prstGeom>
        </p:spPr>
        <p:txBody>
          <a:bodyPr lIns="0" tIns="0" rIns="0" bIns="0" rtlCol="0" anchor="t">
            <a:spAutoFit/>
          </a:bodyPr>
          <a:lstStyle/>
          <a:p>
            <a:pPr algn="ctr">
              <a:lnSpc>
                <a:spcPts val="3889"/>
              </a:lnSpc>
              <a:spcBef>
                <a:spcPct val="0"/>
              </a:spcBef>
            </a:pPr>
            <a:r>
              <a:rPr lang="en-US" sz="2777" b="1">
                <a:solidFill>
                  <a:srgbClr val="172216"/>
                </a:solidFill>
                <a:latin typeface="Agrandir Grand Medium"/>
                <a:ea typeface="Agrandir Grand Medium"/>
                <a:cs typeface="Agrandir Grand Medium"/>
                <a:sym typeface="Agrandir Grand Medium"/>
              </a:rPr>
              <a:t>DEVELOPER</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FAF6"/>
        </a:solidFill>
        <a:effectLst/>
      </p:bgPr>
    </p:bg>
    <p:spTree>
      <p:nvGrpSpPr>
        <p:cNvPr id="1" name=""/>
        <p:cNvGrpSpPr/>
        <p:nvPr/>
      </p:nvGrpSpPr>
      <p:grpSpPr>
        <a:xfrm>
          <a:off x="0" y="0"/>
          <a:ext cx="0" cy="0"/>
          <a:chOff x="0" y="0"/>
          <a:chExt cx="0" cy="0"/>
        </a:xfrm>
      </p:grpSpPr>
      <p:sp>
        <p:nvSpPr>
          <p:cNvPr id="2" name="TextBox 2"/>
          <p:cNvSpPr txBox="1"/>
          <p:nvPr/>
        </p:nvSpPr>
        <p:spPr>
          <a:xfrm>
            <a:off x="3631415" y="2910504"/>
            <a:ext cx="11025171" cy="4132616"/>
          </a:xfrm>
          <a:prstGeom prst="rect">
            <a:avLst/>
          </a:prstGeom>
        </p:spPr>
        <p:txBody>
          <a:bodyPr lIns="0" tIns="0" rIns="0" bIns="0" rtlCol="0" anchor="t">
            <a:spAutoFit/>
          </a:bodyPr>
          <a:lstStyle/>
          <a:p>
            <a:pPr algn="ctr">
              <a:lnSpc>
                <a:spcPts val="16144"/>
              </a:lnSpc>
            </a:pPr>
            <a:r>
              <a:rPr lang="en-US" sz="11532">
                <a:solidFill>
                  <a:srgbClr val="221716"/>
                </a:solidFill>
                <a:latin typeface="Scripter"/>
                <a:ea typeface="Scripter"/>
                <a:cs typeface="Scripter"/>
                <a:sym typeface="Scripter"/>
              </a:rPr>
              <a:t>DAILY MEETINGS</a:t>
            </a:r>
          </a:p>
          <a:p>
            <a:pPr algn="ctr">
              <a:lnSpc>
                <a:spcPts val="16144"/>
              </a:lnSpc>
              <a:spcBef>
                <a:spcPct val="0"/>
              </a:spcBef>
            </a:pPr>
            <a:r>
              <a:rPr lang="en-US" sz="11532">
                <a:solidFill>
                  <a:srgbClr val="221716"/>
                </a:solidFill>
                <a:latin typeface="Scripter"/>
                <a:ea typeface="Scripter"/>
                <a:cs typeface="Scripter"/>
                <a:sym typeface="Scripter"/>
              </a:rPr>
              <a:t>(DOCUMENTATION)</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FFAF6"/>
        </a:solidFill>
        <a:effectLst/>
      </p:bgPr>
    </p:bg>
    <p:spTree>
      <p:nvGrpSpPr>
        <p:cNvPr id="1" name=""/>
        <p:cNvGrpSpPr/>
        <p:nvPr/>
      </p:nvGrpSpPr>
      <p:grpSpPr>
        <a:xfrm>
          <a:off x="0" y="0"/>
          <a:ext cx="0" cy="0"/>
          <a:chOff x="0" y="0"/>
          <a:chExt cx="0" cy="0"/>
        </a:xfrm>
      </p:grpSpPr>
      <p:sp>
        <p:nvSpPr>
          <p:cNvPr id="2" name="Freeform 2"/>
          <p:cNvSpPr/>
          <p:nvPr/>
        </p:nvSpPr>
        <p:spPr>
          <a:xfrm>
            <a:off x="-276136" y="331507"/>
            <a:ext cx="4151313" cy="6875881"/>
          </a:xfrm>
          <a:custGeom>
            <a:avLst/>
            <a:gdLst/>
            <a:ahLst/>
            <a:cxnLst/>
            <a:rect l="l" t="t" r="r" b="b"/>
            <a:pathLst>
              <a:path w="4151313" h="6875881">
                <a:moveTo>
                  <a:pt x="0" y="0"/>
                </a:moveTo>
                <a:lnTo>
                  <a:pt x="4151313" y="0"/>
                </a:lnTo>
                <a:lnTo>
                  <a:pt x="4151313" y="6875881"/>
                </a:lnTo>
                <a:lnTo>
                  <a:pt x="0" y="6875881"/>
                </a:lnTo>
                <a:lnTo>
                  <a:pt x="0" y="0"/>
                </a:lnTo>
                <a:close/>
              </a:path>
            </a:pathLst>
          </a:custGeom>
          <a:blipFill>
            <a:blip r:embed="rId2"/>
            <a:stretch>
              <a:fillRect/>
            </a:stretch>
          </a:blipFill>
        </p:spPr>
      </p:sp>
      <p:grpSp>
        <p:nvGrpSpPr>
          <p:cNvPr id="3" name="Group 3"/>
          <p:cNvGrpSpPr/>
          <p:nvPr/>
        </p:nvGrpSpPr>
        <p:grpSpPr>
          <a:xfrm>
            <a:off x="-286834" y="8182186"/>
            <a:ext cx="18861667" cy="3086100"/>
            <a:chOff x="0" y="0"/>
            <a:chExt cx="4967682" cy="812800"/>
          </a:xfrm>
        </p:grpSpPr>
        <p:sp>
          <p:nvSpPr>
            <p:cNvPr id="4" name="Freeform 4"/>
            <p:cNvSpPr/>
            <p:nvPr/>
          </p:nvSpPr>
          <p:spPr>
            <a:xfrm>
              <a:off x="0" y="0"/>
              <a:ext cx="4967682" cy="812800"/>
            </a:xfrm>
            <a:custGeom>
              <a:avLst/>
              <a:gdLst/>
              <a:ahLst/>
              <a:cxnLst/>
              <a:rect l="l" t="t" r="r" b="b"/>
              <a:pathLst>
                <a:path w="4967682" h="812800">
                  <a:moveTo>
                    <a:pt x="0" y="0"/>
                  </a:moveTo>
                  <a:lnTo>
                    <a:pt x="4967682" y="0"/>
                  </a:lnTo>
                  <a:lnTo>
                    <a:pt x="4967682" y="812800"/>
                  </a:lnTo>
                  <a:lnTo>
                    <a:pt x="0" y="812800"/>
                  </a:lnTo>
                  <a:close/>
                </a:path>
              </a:pathLst>
            </a:custGeom>
            <a:solidFill>
              <a:srgbClr val="DBCBBB"/>
            </a:solidFill>
            <a:ln w="66675" cap="sq">
              <a:solidFill>
                <a:srgbClr val="866255"/>
              </a:solidFill>
              <a:prstDash val="solid"/>
              <a:miter/>
            </a:ln>
          </p:spPr>
        </p:sp>
        <p:sp>
          <p:nvSpPr>
            <p:cNvPr id="5" name="TextBox 5"/>
            <p:cNvSpPr txBox="1"/>
            <p:nvPr/>
          </p:nvSpPr>
          <p:spPr>
            <a:xfrm>
              <a:off x="0" y="-38100"/>
              <a:ext cx="4967682" cy="850900"/>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2055303" y="1300225"/>
            <a:ext cx="14177394" cy="11590020"/>
            <a:chOff x="0" y="0"/>
            <a:chExt cx="18903193" cy="15453360"/>
          </a:xfrm>
        </p:grpSpPr>
        <p:sp>
          <p:nvSpPr>
            <p:cNvPr id="7" name="Freeform 7"/>
            <p:cNvSpPr/>
            <p:nvPr/>
          </p:nvSpPr>
          <p:spPr>
            <a:xfrm>
              <a:off x="0" y="0"/>
              <a:ext cx="18903193" cy="15453360"/>
            </a:xfrm>
            <a:custGeom>
              <a:avLst/>
              <a:gdLst/>
              <a:ahLst/>
              <a:cxnLst/>
              <a:rect l="l" t="t" r="r" b="b"/>
              <a:pathLst>
                <a:path w="18903193" h="15453360">
                  <a:moveTo>
                    <a:pt x="0" y="0"/>
                  </a:moveTo>
                  <a:lnTo>
                    <a:pt x="18903193" y="0"/>
                  </a:lnTo>
                  <a:lnTo>
                    <a:pt x="18903193" y="15453360"/>
                  </a:lnTo>
                  <a:lnTo>
                    <a:pt x="0" y="15453360"/>
                  </a:lnTo>
                  <a:lnTo>
                    <a:pt x="0" y="0"/>
                  </a:lnTo>
                  <a:close/>
                </a:path>
              </a:pathLst>
            </a:custGeom>
            <a:blipFill>
              <a:blip r:embed="rId3"/>
              <a:stretch>
                <a:fillRect/>
              </a:stretch>
            </a:blipFill>
          </p:spPr>
        </p:sp>
        <p:sp>
          <p:nvSpPr>
            <p:cNvPr id="8" name="Freeform 8"/>
            <p:cNvSpPr/>
            <p:nvPr/>
          </p:nvSpPr>
          <p:spPr>
            <a:xfrm>
              <a:off x="0" y="0"/>
              <a:ext cx="18903193" cy="10610767"/>
            </a:xfrm>
            <a:custGeom>
              <a:avLst/>
              <a:gdLst/>
              <a:ahLst/>
              <a:cxnLst/>
              <a:rect l="l" t="t" r="r" b="b"/>
              <a:pathLst>
                <a:path w="18903193" h="10610767">
                  <a:moveTo>
                    <a:pt x="0" y="0"/>
                  </a:moveTo>
                  <a:lnTo>
                    <a:pt x="18903193" y="0"/>
                  </a:lnTo>
                  <a:lnTo>
                    <a:pt x="18903193" y="10610767"/>
                  </a:lnTo>
                  <a:lnTo>
                    <a:pt x="0" y="10610767"/>
                  </a:lnTo>
                  <a:lnTo>
                    <a:pt x="0" y="0"/>
                  </a:lnTo>
                  <a:close/>
                </a:path>
              </a:pathLst>
            </a:custGeom>
            <a:blipFill>
              <a:blip r:embed="rId4"/>
              <a:stretch>
                <a:fillRect l="-744" r="-5438"/>
              </a:stretch>
            </a:blipFill>
          </p:spPr>
        </p:sp>
      </p:grpSp>
      <p:sp>
        <p:nvSpPr>
          <p:cNvPr id="9" name="Freeform 9"/>
          <p:cNvSpPr/>
          <p:nvPr/>
        </p:nvSpPr>
        <p:spPr>
          <a:xfrm>
            <a:off x="14809550" y="5507662"/>
            <a:ext cx="3478450" cy="4918117"/>
          </a:xfrm>
          <a:custGeom>
            <a:avLst/>
            <a:gdLst/>
            <a:ahLst/>
            <a:cxnLst/>
            <a:rect l="l" t="t" r="r" b="b"/>
            <a:pathLst>
              <a:path w="3478450" h="4918117">
                <a:moveTo>
                  <a:pt x="0" y="0"/>
                </a:moveTo>
                <a:lnTo>
                  <a:pt x="3478450" y="0"/>
                </a:lnTo>
                <a:lnTo>
                  <a:pt x="3478450" y="4918117"/>
                </a:lnTo>
                <a:lnTo>
                  <a:pt x="0" y="491811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0" name="TextBox 10"/>
          <p:cNvSpPr txBox="1"/>
          <p:nvPr/>
        </p:nvSpPr>
        <p:spPr>
          <a:xfrm>
            <a:off x="7833214" y="-152400"/>
            <a:ext cx="2850533" cy="1452625"/>
          </a:xfrm>
          <a:prstGeom prst="rect">
            <a:avLst/>
          </a:prstGeom>
        </p:spPr>
        <p:txBody>
          <a:bodyPr lIns="0" tIns="0" rIns="0" bIns="0" rtlCol="0" anchor="t">
            <a:spAutoFit/>
          </a:bodyPr>
          <a:lstStyle/>
          <a:p>
            <a:pPr algn="ctr">
              <a:lnSpc>
                <a:spcPts val="10858"/>
              </a:lnSpc>
              <a:spcBef>
                <a:spcPct val="0"/>
              </a:spcBef>
            </a:pPr>
            <a:r>
              <a:rPr lang="en-US" sz="7756" b="1">
                <a:solidFill>
                  <a:srgbClr val="006C3F"/>
                </a:solidFill>
                <a:latin typeface="Recoleta Bold"/>
                <a:ea typeface="Recoleta Bold"/>
                <a:cs typeface="Recoleta Bold"/>
                <a:sym typeface="Recoleta Bold"/>
              </a:rPr>
              <a:t>DAY 1</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FFAF6"/>
        </a:solidFill>
        <a:effectLst/>
      </p:bgPr>
    </p:bg>
    <p:spTree>
      <p:nvGrpSpPr>
        <p:cNvPr id="1" name=""/>
        <p:cNvGrpSpPr/>
        <p:nvPr/>
      </p:nvGrpSpPr>
      <p:grpSpPr>
        <a:xfrm>
          <a:off x="0" y="0"/>
          <a:ext cx="0" cy="0"/>
          <a:chOff x="0" y="0"/>
          <a:chExt cx="0" cy="0"/>
        </a:xfrm>
      </p:grpSpPr>
      <p:sp>
        <p:nvSpPr>
          <p:cNvPr id="2" name="Freeform 2"/>
          <p:cNvSpPr/>
          <p:nvPr/>
        </p:nvSpPr>
        <p:spPr>
          <a:xfrm>
            <a:off x="-276136" y="331507"/>
            <a:ext cx="4151313" cy="6875881"/>
          </a:xfrm>
          <a:custGeom>
            <a:avLst/>
            <a:gdLst/>
            <a:ahLst/>
            <a:cxnLst/>
            <a:rect l="l" t="t" r="r" b="b"/>
            <a:pathLst>
              <a:path w="4151313" h="6875881">
                <a:moveTo>
                  <a:pt x="0" y="0"/>
                </a:moveTo>
                <a:lnTo>
                  <a:pt x="4151313" y="0"/>
                </a:lnTo>
                <a:lnTo>
                  <a:pt x="4151313" y="6875881"/>
                </a:lnTo>
                <a:lnTo>
                  <a:pt x="0" y="6875881"/>
                </a:lnTo>
                <a:lnTo>
                  <a:pt x="0" y="0"/>
                </a:lnTo>
                <a:close/>
              </a:path>
            </a:pathLst>
          </a:custGeom>
          <a:blipFill>
            <a:blip r:embed="rId2"/>
            <a:stretch>
              <a:fillRect/>
            </a:stretch>
          </a:blipFill>
        </p:spPr>
      </p:sp>
      <p:grpSp>
        <p:nvGrpSpPr>
          <p:cNvPr id="3" name="Group 3"/>
          <p:cNvGrpSpPr/>
          <p:nvPr/>
        </p:nvGrpSpPr>
        <p:grpSpPr>
          <a:xfrm>
            <a:off x="-286834" y="8182186"/>
            <a:ext cx="18861667" cy="3086100"/>
            <a:chOff x="0" y="0"/>
            <a:chExt cx="4967682" cy="812800"/>
          </a:xfrm>
        </p:grpSpPr>
        <p:sp>
          <p:nvSpPr>
            <p:cNvPr id="4" name="Freeform 4"/>
            <p:cNvSpPr/>
            <p:nvPr/>
          </p:nvSpPr>
          <p:spPr>
            <a:xfrm>
              <a:off x="0" y="0"/>
              <a:ext cx="4967682" cy="812800"/>
            </a:xfrm>
            <a:custGeom>
              <a:avLst/>
              <a:gdLst/>
              <a:ahLst/>
              <a:cxnLst/>
              <a:rect l="l" t="t" r="r" b="b"/>
              <a:pathLst>
                <a:path w="4967682" h="812800">
                  <a:moveTo>
                    <a:pt x="0" y="0"/>
                  </a:moveTo>
                  <a:lnTo>
                    <a:pt x="4967682" y="0"/>
                  </a:lnTo>
                  <a:lnTo>
                    <a:pt x="4967682" y="812800"/>
                  </a:lnTo>
                  <a:lnTo>
                    <a:pt x="0" y="812800"/>
                  </a:lnTo>
                  <a:close/>
                </a:path>
              </a:pathLst>
            </a:custGeom>
            <a:solidFill>
              <a:srgbClr val="DBCBBB"/>
            </a:solidFill>
            <a:ln w="66675" cap="sq">
              <a:solidFill>
                <a:srgbClr val="866255"/>
              </a:solidFill>
              <a:prstDash val="solid"/>
              <a:miter/>
            </a:ln>
          </p:spPr>
        </p:sp>
        <p:sp>
          <p:nvSpPr>
            <p:cNvPr id="5" name="TextBox 5"/>
            <p:cNvSpPr txBox="1"/>
            <p:nvPr/>
          </p:nvSpPr>
          <p:spPr>
            <a:xfrm>
              <a:off x="0" y="-38100"/>
              <a:ext cx="4967682" cy="850900"/>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2055303" y="1300225"/>
            <a:ext cx="14177394" cy="11590020"/>
            <a:chOff x="0" y="0"/>
            <a:chExt cx="18903193" cy="15453360"/>
          </a:xfrm>
        </p:grpSpPr>
        <p:sp>
          <p:nvSpPr>
            <p:cNvPr id="7" name="Freeform 7"/>
            <p:cNvSpPr/>
            <p:nvPr/>
          </p:nvSpPr>
          <p:spPr>
            <a:xfrm>
              <a:off x="0" y="0"/>
              <a:ext cx="18903193" cy="15453360"/>
            </a:xfrm>
            <a:custGeom>
              <a:avLst/>
              <a:gdLst/>
              <a:ahLst/>
              <a:cxnLst/>
              <a:rect l="l" t="t" r="r" b="b"/>
              <a:pathLst>
                <a:path w="18903193" h="15453360">
                  <a:moveTo>
                    <a:pt x="0" y="0"/>
                  </a:moveTo>
                  <a:lnTo>
                    <a:pt x="18903193" y="0"/>
                  </a:lnTo>
                  <a:lnTo>
                    <a:pt x="18903193" y="15453360"/>
                  </a:lnTo>
                  <a:lnTo>
                    <a:pt x="0" y="15453360"/>
                  </a:lnTo>
                  <a:lnTo>
                    <a:pt x="0" y="0"/>
                  </a:lnTo>
                  <a:close/>
                </a:path>
              </a:pathLst>
            </a:custGeom>
            <a:blipFill>
              <a:blip r:embed="rId3"/>
              <a:stretch>
                <a:fillRect/>
              </a:stretch>
            </a:blipFill>
          </p:spPr>
        </p:sp>
        <p:sp>
          <p:nvSpPr>
            <p:cNvPr id="8" name="Freeform 8"/>
            <p:cNvSpPr/>
            <p:nvPr/>
          </p:nvSpPr>
          <p:spPr>
            <a:xfrm>
              <a:off x="150734" y="64438"/>
              <a:ext cx="18627124" cy="10610767"/>
            </a:xfrm>
            <a:custGeom>
              <a:avLst/>
              <a:gdLst/>
              <a:ahLst/>
              <a:cxnLst/>
              <a:rect l="l" t="t" r="r" b="b"/>
              <a:pathLst>
                <a:path w="18627124" h="10610767">
                  <a:moveTo>
                    <a:pt x="0" y="0"/>
                  </a:moveTo>
                  <a:lnTo>
                    <a:pt x="18627124" y="0"/>
                  </a:lnTo>
                  <a:lnTo>
                    <a:pt x="18627124" y="10610767"/>
                  </a:lnTo>
                  <a:lnTo>
                    <a:pt x="0" y="10610767"/>
                  </a:lnTo>
                  <a:lnTo>
                    <a:pt x="0" y="0"/>
                  </a:lnTo>
                  <a:close/>
                </a:path>
              </a:pathLst>
            </a:custGeom>
            <a:blipFill>
              <a:blip r:embed="rId4"/>
              <a:stretch>
                <a:fillRect l="-13294" r="-13667"/>
              </a:stretch>
            </a:blipFill>
          </p:spPr>
        </p:sp>
      </p:grpSp>
      <p:sp>
        <p:nvSpPr>
          <p:cNvPr id="9" name="Freeform 9"/>
          <p:cNvSpPr/>
          <p:nvPr/>
        </p:nvSpPr>
        <p:spPr>
          <a:xfrm>
            <a:off x="15520075" y="5723127"/>
            <a:ext cx="3478450" cy="4918117"/>
          </a:xfrm>
          <a:custGeom>
            <a:avLst/>
            <a:gdLst/>
            <a:ahLst/>
            <a:cxnLst/>
            <a:rect l="l" t="t" r="r" b="b"/>
            <a:pathLst>
              <a:path w="3478450" h="4918117">
                <a:moveTo>
                  <a:pt x="0" y="0"/>
                </a:moveTo>
                <a:lnTo>
                  <a:pt x="3478450" y="0"/>
                </a:lnTo>
                <a:lnTo>
                  <a:pt x="3478450" y="4918117"/>
                </a:lnTo>
                <a:lnTo>
                  <a:pt x="0" y="491811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0" name="TextBox 10"/>
          <p:cNvSpPr txBox="1"/>
          <p:nvPr/>
        </p:nvSpPr>
        <p:spPr>
          <a:xfrm>
            <a:off x="7704515" y="-152400"/>
            <a:ext cx="3107931" cy="1472379"/>
          </a:xfrm>
          <a:prstGeom prst="rect">
            <a:avLst/>
          </a:prstGeom>
        </p:spPr>
        <p:txBody>
          <a:bodyPr lIns="0" tIns="0" rIns="0" bIns="0" rtlCol="0" anchor="t">
            <a:spAutoFit/>
          </a:bodyPr>
          <a:lstStyle/>
          <a:p>
            <a:pPr algn="ctr">
              <a:lnSpc>
                <a:spcPts val="10858"/>
              </a:lnSpc>
              <a:spcBef>
                <a:spcPct val="0"/>
              </a:spcBef>
            </a:pPr>
            <a:r>
              <a:rPr lang="en-US" sz="7756" b="1">
                <a:solidFill>
                  <a:srgbClr val="006C3F"/>
                </a:solidFill>
                <a:latin typeface="Recoleta Bold"/>
                <a:ea typeface="Recoleta Bold"/>
                <a:cs typeface="Recoleta Bold"/>
                <a:sym typeface="Recoleta Bold"/>
              </a:rPr>
              <a:t>DAY 2</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FFAF6"/>
        </a:solidFill>
        <a:effectLst/>
      </p:bgPr>
    </p:bg>
    <p:spTree>
      <p:nvGrpSpPr>
        <p:cNvPr id="1" name=""/>
        <p:cNvGrpSpPr/>
        <p:nvPr/>
      </p:nvGrpSpPr>
      <p:grpSpPr>
        <a:xfrm>
          <a:off x="0" y="0"/>
          <a:ext cx="0" cy="0"/>
          <a:chOff x="0" y="0"/>
          <a:chExt cx="0" cy="0"/>
        </a:xfrm>
      </p:grpSpPr>
      <p:sp>
        <p:nvSpPr>
          <p:cNvPr id="2" name="Freeform 2"/>
          <p:cNvSpPr/>
          <p:nvPr/>
        </p:nvSpPr>
        <p:spPr>
          <a:xfrm>
            <a:off x="-276136" y="331507"/>
            <a:ext cx="4151313" cy="6875881"/>
          </a:xfrm>
          <a:custGeom>
            <a:avLst/>
            <a:gdLst/>
            <a:ahLst/>
            <a:cxnLst/>
            <a:rect l="l" t="t" r="r" b="b"/>
            <a:pathLst>
              <a:path w="4151313" h="6875881">
                <a:moveTo>
                  <a:pt x="0" y="0"/>
                </a:moveTo>
                <a:lnTo>
                  <a:pt x="4151313" y="0"/>
                </a:lnTo>
                <a:lnTo>
                  <a:pt x="4151313" y="6875881"/>
                </a:lnTo>
                <a:lnTo>
                  <a:pt x="0" y="6875881"/>
                </a:lnTo>
                <a:lnTo>
                  <a:pt x="0" y="0"/>
                </a:lnTo>
                <a:close/>
              </a:path>
            </a:pathLst>
          </a:custGeom>
          <a:blipFill>
            <a:blip r:embed="rId2"/>
            <a:stretch>
              <a:fillRect/>
            </a:stretch>
          </a:blipFill>
        </p:spPr>
      </p:sp>
      <p:grpSp>
        <p:nvGrpSpPr>
          <p:cNvPr id="3" name="Group 3"/>
          <p:cNvGrpSpPr/>
          <p:nvPr/>
        </p:nvGrpSpPr>
        <p:grpSpPr>
          <a:xfrm>
            <a:off x="-286834" y="8182186"/>
            <a:ext cx="18861667" cy="3086100"/>
            <a:chOff x="0" y="0"/>
            <a:chExt cx="4967682" cy="812800"/>
          </a:xfrm>
        </p:grpSpPr>
        <p:sp>
          <p:nvSpPr>
            <p:cNvPr id="4" name="Freeform 4"/>
            <p:cNvSpPr/>
            <p:nvPr/>
          </p:nvSpPr>
          <p:spPr>
            <a:xfrm>
              <a:off x="0" y="0"/>
              <a:ext cx="4967682" cy="812800"/>
            </a:xfrm>
            <a:custGeom>
              <a:avLst/>
              <a:gdLst/>
              <a:ahLst/>
              <a:cxnLst/>
              <a:rect l="l" t="t" r="r" b="b"/>
              <a:pathLst>
                <a:path w="4967682" h="812800">
                  <a:moveTo>
                    <a:pt x="0" y="0"/>
                  </a:moveTo>
                  <a:lnTo>
                    <a:pt x="4967682" y="0"/>
                  </a:lnTo>
                  <a:lnTo>
                    <a:pt x="4967682" y="812800"/>
                  </a:lnTo>
                  <a:lnTo>
                    <a:pt x="0" y="812800"/>
                  </a:lnTo>
                  <a:close/>
                </a:path>
              </a:pathLst>
            </a:custGeom>
            <a:solidFill>
              <a:srgbClr val="DBCBBB"/>
            </a:solidFill>
            <a:ln w="66675" cap="sq">
              <a:solidFill>
                <a:srgbClr val="866255"/>
              </a:solidFill>
              <a:prstDash val="solid"/>
              <a:miter/>
            </a:ln>
          </p:spPr>
        </p:sp>
        <p:sp>
          <p:nvSpPr>
            <p:cNvPr id="5" name="TextBox 5"/>
            <p:cNvSpPr txBox="1"/>
            <p:nvPr/>
          </p:nvSpPr>
          <p:spPr>
            <a:xfrm>
              <a:off x="0" y="-38100"/>
              <a:ext cx="4967682" cy="850900"/>
            </a:xfrm>
            <a:prstGeom prst="rect">
              <a:avLst/>
            </a:prstGeom>
          </p:spPr>
          <p:txBody>
            <a:bodyPr lIns="50800" tIns="50800" rIns="50800" bIns="50800" rtlCol="0" anchor="ctr"/>
            <a:lstStyle/>
            <a:p>
              <a:pPr algn="ctr">
                <a:lnSpc>
                  <a:spcPts val="2659"/>
                </a:lnSpc>
              </a:pPr>
              <a:endParaRPr/>
            </a:p>
          </p:txBody>
        </p:sp>
      </p:grpSp>
      <p:sp>
        <p:nvSpPr>
          <p:cNvPr id="6" name="Freeform 6"/>
          <p:cNvSpPr/>
          <p:nvPr/>
        </p:nvSpPr>
        <p:spPr>
          <a:xfrm>
            <a:off x="15520075" y="5723127"/>
            <a:ext cx="3478450" cy="4918117"/>
          </a:xfrm>
          <a:custGeom>
            <a:avLst/>
            <a:gdLst/>
            <a:ahLst/>
            <a:cxnLst/>
            <a:rect l="l" t="t" r="r" b="b"/>
            <a:pathLst>
              <a:path w="3478450" h="4918117">
                <a:moveTo>
                  <a:pt x="0" y="0"/>
                </a:moveTo>
                <a:lnTo>
                  <a:pt x="3478450" y="0"/>
                </a:lnTo>
                <a:lnTo>
                  <a:pt x="3478450" y="4918117"/>
                </a:lnTo>
                <a:lnTo>
                  <a:pt x="0" y="491811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TextBox 7"/>
          <p:cNvSpPr txBox="1"/>
          <p:nvPr/>
        </p:nvSpPr>
        <p:spPr>
          <a:xfrm>
            <a:off x="7717138" y="-152400"/>
            <a:ext cx="3082684" cy="1470539"/>
          </a:xfrm>
          <a:prstGeom prst="rect">
            <a:avLst/>
          </a:prstGeom>
        </p:spPr>
        <p:txBody>
          <a:bodyPr lIns="0" tIns="0" rIns="0" bIns="0" rtlCol="0" anchor="t">
            <a:spAutoFit/>
          </a:bodyPr>
          <a:lstStyle/>
          <a:p>
            <a:pPr algn="ctr">
              <a:lnSpc>
                <a:spcPts val="10858"/>
              </a:lnSpc>
              <a:spcBef>
                <a:spcPct val="0"/>
              </a:spcBef>
            </a:pPr>
            <a:r>
              <a:rPr lang="en-US" sz="7756" b="1">
                <a:solidFill>
                  <a:srgbClr val="006C3F"/>
                </a:solidFill>
                <a:latin typeface="Recoleta Bold"/>
                <a:ea typeface="Recoleta Bold"/>
                <a:cs typeface="Recoleta Bold"/>
                <a:sym typeface="Recoleta Bold"/>
              </a:rPr>
              <a:t>DAY 3</a:t>
            </a:r>
          </a:p>
        </p:txBody>
      </p:sp>
      <p:grpSp>
        <p:nvGrpSpPr>
          <p:cNvPr id="8" name="Group 8"/>
          <p:cNvGrpSpPr/>
          <p:nvPr/>
        </p:nvGrpSpPr>
        <p:grpSpPr>
          <a:xfrm>
            <a:off x="2055303" y="1300225"/>
            <a:ext cx="13954114" cy="11590020"/>
            <a:chOff x="0" y="0"/>
            <a:chExt cx="18605485" cy="15453360"/>
          </a:xfrm>
        </p:grpSpPr>
        <p:sp>
          <p:nvSpPr>
            <p:cNvPr id="9" name="Freeform 9"/>
            <p:cNvSpPr/>
            <p:nvPr/>
          </p:nvSpPr>
          <p:spPr>
            <a:xfrm>
              <a:off x="0" y="0"/>
              <a:ext cx="18605485" cy="15453360"/>
            </a:xfrm>
            <a:custGeom>
              <a:avLst/>
              <a:gdLst/>
              <a:ahLst/>
              <a:cxnLst/>
              <a:rect l="l" t="t" r="r" b="b"/>
              <a:pathLst>
                <a:path w="18605485" h="15453360">
                  <a:moveTo>
                    <a:pt x="0" y="0"/>
                  </a:moveTo>
                  <a:lnTo>
                    <a:pt x="18605485" y="0"/>
                  </a:lnTo>
                  <a:lnTo>
                    <a:pt x="18605485" y="15453360"/>
                  </a:lnTo>
                  <a:lnTo>
                    <a:pt x="0" y="15453360"/>
                  </a:lnTo>
                  <a:lnTo>
                    <a:pt x="0" y="0"/>
                  </a:lnTo>
                  <a:close/>
                </a:path>
              </a:pathLst>
            </a:custGeom>
            <a:blipFill>
              <a:blip r:embed="rId5"/>
              <a:stretch>
                <a:fillRect r="-1600"/>
              </a:stretch>
            </a:blipFill>
          </p:spPr>
        </p:sp>
        <p:sp>
          <p:nvSpPr>
            <p:cNvPr id="10" name="Freeform 10"/>
            <p:cNvSpPr/>
            <p:nvPr/>
          </p:nvSpPr>
          <p:spPr>
            <a:xfrm>
              <a:off x="0" y="23885"/>
              <a:ext cx="4647269" cy="10586881"/>
            </a:xfrm>
            <a:custGeom>
              <a:avLst/>
              <a:gdLst/>
              <a:ahLst/>
              <a:cxnLst/>
              <a:rect l="l" t="t" r="r" b="b"/>
              <a:pathLst>
                <a:path w="4647269" h="10586881">
                  <a:moveTo>
                    <a:pt x="0" y="0"/>
                  </a:moveTo>
                  <a:lnTo>
                    <a:pt x="4647269" y="0"/>
                  </a:lnTo>
                  <a:lnTo>
                    <a:pt x="4647269" y="10586882"/>
                  </a:lnTo>
                  <a:lnTo>
                    <a:pt x="0" y="10586882"/>
                  </a:lnTo>
                  <a:lnTo>
                    <a:pt x="0" y="0"/>
                  </a:lnTo>
                  <a:close/>
                </a:path>
              </a:pathLst>
            </a:custGeom>
            <a:blipFill>
              <a:blip r:embed="rId6"/>
              <a:stretch>
                <a:fillRect/>
              </a:stretch>
            </a:blipFill>
          </p:spPr>
        </p:sp>
        <p:sp>
          <p:nvSpPr>
            <p:cNvPr id="11" name="Freeform 11"/>
            <p:cNvSpPr/>
            <p:nvPr/>
          </p:nvSpPr>
          <p:spPr>
            <a:xfrm>
              <a:off x="4647269" y="0"/>
              <a:ext cx="4655474" cy="10610767"/>
            </a:xfrm>
            <a:custGeom>
              <a:avLst/>
              <a:gdLst/>
              <a:ahLst/>
              <a:cxnLst/>
              <a:rect l="l" t="t" r="r" b="b"/>
              <a:pathLst>
                <a:path w="4655474" h="10610767">
                  <a:moveTo>
                    <a:pt x="0" y="0"/>
                  </a:moveTo>
                  <a:lnTo>
                    <a:pt x="4655474" y="0"/>
                  </a:lnTo>
                  <a:lnTo>
                    <a:pt x="4655474" y="10610767"/>
                  </a:lnTo>
                  <a:lnTo>
                    <a:pt x="0" y="10610767"/>
                  </a:lnTo>
                  <a:lnTo>
                    <a:pt x="0" y="0"/>
                  </a:lnTo>
                  <a:close/>
                </a:path>
              </a:pathLst>
            </a:custGeom>
            <a:blipFill>
              <a:blip r:embed="rId7"/>
              <a:stretch>
                <a:fillRect/>
              </a:stretch>
            </a:blipFill>
          </p:spPr>
        </p:sp>
        <p:sp>
          <p:nvSpPr>
            <p:cNvPr id="12" name="Freeform 12"/>
            <p:cNvSpPr/>
            <p:nvPr/>
          </p:nvSpPr>
          <p:spPr>
            <a:xfrm>
              <a:off x="9302743" y="23885"/>
              <a:ext cx="4647269" cy="10586881"/>
            </a:xfrm>
            <a:custGeom>
              <a:avLst/>
              <a:gdLst/>
              <a:ahLst/>
              <a:cxnLst/>
              <a:rect l="l" t="t" r="r" b="b"/>
              <a:pathLst>
                <a:path w="4647269" h="10586881">
                  <a:moveTo>
                    <a:pt x="0" y="0"/>
                  </a:moveTo>
                  <a:lnTo>
                    <a:pt x="4647268" y="0"/>
                  </a:lnTo>
                  <a:lnTo>
                    <a:pt x="4647268" y="10586882"/>
                  </a:lnTo>
                  <a:lnTo>
                    <a:pt x="0" y="10586882"/>
                  </a:lnTo>
                  <a:lnTo>
                    <a:pt x="0" y="0"/>
                  </a:lnTo>
                  <a:close/>
                </a:path>
              </a:pathLst>
            </a:custGeom>
            <a:blipFill>
              <a:blip r:embed="rId6"/>
              <a:stretch>
                <a:fillRect/>
              </a:stretch>
            </a:blipFill>
          </p:spPr>
        </p:sp>
        <p:sp>
          <p:nvSpPr>
            <p:cNvPr id="13" name="Freeform 13"/>
            <p:cNvSpPr/>
            <p:nvPr/>
          </p:nvSpPr>
          <p:spPr>
            <a:xfrm>
              <a:off x="13950011" y="23885"/>
              <a:ext cx="4655474" cy="10610767"/>
            </a:xfrm>
            <a:custGeom>
              <a:avLst/>
              <a:gdLst/>
              <a:ahLst/>
              <a:cxnLst/>
              <a:rect l="l" t="t" r="r" b="b"/>
              <a:pathLst>
                <a:path w="4655474" h="10610767">
                  <a:moveTo>
                    <a:pt x="0" y="0"/>
                  </a:moveTo>
                  <a:lnTo>
                    <a:pt x="4655474" y="0"/>
                  </a:lnTo>
                  <a:lnTo>
                    <a:pt x="4655474" y="10610767"/>
                  </a:lnTo>
                  <a:lnTo>
                    <a:pt x="0" y="10610767"/>
                  </a:lnTo>
                  <a:lnTo>
                    <a:pt x="0" y="0"/>
                  </a:lnTo>
                  <a:close/>
                </a:path>
              </a:pathLst>
            </a:custGeom>
            <a:blipFill>
              <a:blip r:embed="rId7"/>
              <a:stretch>
                <a:fillRect/>
              </a:stretch>
            </a:blipFill>
          </p:spPr>
        </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FFAF6"/>
        </a:solidFill>
        <a:effectLst/>
      </p:bgPr>
    </p:bg>
    <p:spTree>
      <p:nvGrpSpPr>
        <p:cNvPr id="1" name=""/>
        <p:cNvGrpSpPr/>
        <p:nvPr/>
      </p:nvGrpSpPr>
      <p:grpSpPr>
        <a:xfrm>
          <a:off x="0" y="0"/>
          <a:ext cx="0" cy="0"/>
          <a:chOff x="0" y="0"/>
          <a:chExt cx="0" cy="0"/>
        </a:xfrm>
      </p:grpSpPr>
      <p:sp>
        <p:nvSpPr>
          <p:cNvPr id="2" name="Freeform 2"/>
          <p:cNvSpPr/>
          <p:nvPr/>
        </p:nvSpPr>
        <p:spPr>
          <a:xfrm>
            <a:off x="-276136" y="331507"/>
            <a:ext cx="4151313" cy="6875881"/>
          </a:xfrm>
          <a:custGeom>
            <a:avLst/>
            <a:gdLst/>
            <a:ahLst/>
            <a:cxnLst/>
            <a:rect l="l" t="t" r="r" b="b"/>
            <a:pathLst>
              <a:path w="4151313" h="6875881">
                <a:moveTo>
                  <a:pt x="0" y="0"/>
                </a:moveTo>
                <a:lnTo>
                  <a:pt x="4151313" y="0"/>
                </a:lnTo>
                <a:lnTo>
                  <a:pt x="4151313" y="6875881"/>
                </a:lnTo>
                <a:lnTo>
                  <a:pt x="0" y="6875881"/>
                </a:lnTo>
                <a:lnTo>
                  <a:pt x="0" y="0"/>
                </a:lnTo>
                <a:close/>
              </a:path>
            </a:pathLst>
          </a:custGeom>
          <a:blipFill>
            <a:blip r:embed="rId2"/>
            <a:stretch>
              <a:fillRect/>
            </a:stretch>
          </a:blipFill>
        </p:spPr>
      </p:sp>
      <p:grpSp>
        <p:nvGrpSpPr>
          <p:cNvPr id="3" name="Group 3"/>
          <p:cNvGrpSpPr/>
          <p:nvPr/>
        </p:nvGrpSpPr>
        <p:grpSpPr>
          <a:xfrm>
            <a:off x="-286834" y="8182186"/>
            <a:ext cx="18861667" cy="3086100"/>
            <a:chOff x="0" y="0"/>
            <a:chExt cx="4967682" cy="812800"/>
          </a:xfrm>
        </p:grpSpPr>
        <p:sp>
          <p:nvSpPr>
            <p:cNvPr id="4" name="Freeform 4"/>
            <p:cNvSpPr/>
            <p:nvPr/>
          </p:nvSpPr>
          <p:spPr>
            <a:xfrm>
              <a:off x="0" y="0"/>
              <a:ext cx="4967682" cy="812800"/>
            </a:xfrm>
            <a:custGeom>
              <a:avLst/>
              <a:gdLst/>
              <a:ahLst/>
              <a:cxnLst/>
              <a:rect l="l" t="t" r="r" b="b"/>
              <a:pathLst>
                <a:path w="4967682" h="812800">
                  <a:moveTo>
                    <a:pt x="0" y="0"/>
                  </a:moveTo>
                  <a:lnTo>
                    <a:pt x="4967682" y="0"/>
                  </a:lnTo>
                  <a:lnTo>
                    <a:pt x="4967682" y="812800"/>
                  </a:lnTo>
                  <a:lnTo>
                    <a:pt x="0" y="812800"/>
                  </a:lnTo>
                  <a:close/>
                </a:path>
              </a:pathLst>
            </a:custGeom>
            <a:solidFill>
              <a:srgbClr val="DBCBBB"/>
            </a:solidFill>
            <a:ln w="66675" cap="sq">
              <a:solidFill>
                <a:srgbClr val="866255"/>
              </a:solidFill>
              <a:prstDash val="solid"/>
              <a:miter/>
            </a:ln>
          </p:spPr>
        </p:sp>
        <p:sp>
          <p:nvSpPr>
            <p:cNvPr id="5" name="TextBox 5"/>
            <p:cNvSpPr txBox="1"/>
            <p:nvPr/>
          </p:nvSpPr>
          <p:spPr>
            <a:xfrm>
              <a:off x="0" y="-38100"/>
              <a:ext cx="4967682" cy="850900"/>
            </a:xfrm>
            <a:prstGeom prst="rect">
              <a:avLst/>
            </a:prstGeom>
          </p:spPr>
          <p:txBody>
            <a:bodyPr lIns="50800" tIns="50800" rIns="50800" bIns="50800" rtlCol="0" anchor="ctr"/>
            <a:lstStyle/>
            <a:p>
              <a:pPr algn="ctr">
                <a:lnSpc>
                  <a:spcPts val="2659"/>
                </a:lnSpc>
              </a:pPr>
              <a:endParaRPr/>
            </a:p>
          </p:txBody>
        </p:sp>
      </p:grpSp>
      <p:sp>
        <p:nvSpPr>
          <p:cNvPr id="6" name="Freeform 6"/>
          <p:cNvSpPr/>
          <p:nvPr/>
        </p:nvSpPr>
        <p:spPr>
          <a:xfrm>
            <a:off x="15520075" y="5723127"/>
            <a:ext cx="3478450" cy="4918117"/>
          </a:xfrm>
          <a:custGeom>
            <a:avLst/>
            <a:gdLst/>
            <a:ahLst/>
            <a:cxnLst/>
            <a:rect l="l" t="t" r="r" b="b"/>
            <a:pathLst>
              <a:path w="3478450" h="4918117">
                <a:moveTo>
                  <a:pt x="0" y="0"/>
                </a:moveTo>
                <a:lnTo>
                  <a:pt x="3478450" y="0"/>
                </a:lnTo>
                <a:lnTo>
                  <a:pt x="3478450" y="4918117"/>
                </a:lnTo>
                <a:lnTo>
                  <a:pt x="0" y="491811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7" name="Group 7"/>
          <p:cNvGrpSpPr/>
          <p:nvPr/>
        </p:nvGrpSpPr>
        <p:grpSpPr>
          <a:xfrm>
            <a:off x="2055303" y="1300225"/>
            <a:ext cx="14177394" cy="11590020"/>
            <a:chOff x="0" y="0"/>
            <a:chExt cx="18903193" cy="15453360"/>
          </a:xfrm>
        </p:grpSpPr>
        <p:sp>
          <p:nvSpPr>
            <p:cNvPr id="8" name="Freeform 8"/>
            <p:cNvSpPr/>
            <p:nvPr/>
          </p:nvSpPr>
          <p:spPr>
            <a:xfrm>
              <a:off x="0" y="0"/>
              <a:ext cx="18903193" cy="15453360"/>
            </a:xfrm>
            <a:custGeom>
              <a:avLst/>
              <a:gdLst/>
              <a:ahLst/>
              <a:cxnLst/>
              <a:rect l="l" t="t" r="r" b="b"/>
              <a:pathLst>
                <a:path w="18903193" h="15453360">
                  <a:moveTo>
                    <a:pt x="0" y="0"/>
                  </a:moveTo>
                  <a:lnTo>
                    <a:pt x="18903193" y="0"/>
                  </a:lnTo>
                  <a:lnTo>
                    <a:pt x="18903193" y="15453360"/>
                  </a:lnTo>
                  <a:lnTo>
                    <a:pt x="0" y="15453360"/>
                  </a:lnTo>
                  <a:lnTo>
                    <a:pt x="0" y="0"/>
                  </a:lnTo>
                  <a:close/>
                </a:path>
              </a:pathLst>
            </a:custGeom>
            <a:blipFill>
              <a:blip r:embed="rId5"/>
              <a:stretch>
                <a:fillRect/>
              </a:stretch>
            </a:blipFill>
          </p:spPr>
        </p:sp>
        <p:sp>
          <p:nvSpPr>
            <p:cNvPr id="9" name="Freeform 9"/>
            <p:cNvSpPr/>
            <p:nvPr/>
          </p:nvSpPr>
          <p:spPr>
            <a:xfrm>
              <a:off x="0" y="103556"/>
              <a:ext cx="18776985" cy="10507211"/>
            </a:xfrm>
            <a:custGeom>
              <a:avLst/>
              <a:gdLst/>
              <a:ahLst/>
              <a:cxnLst/>
              <a:rect l="l" t="t" r="r" b="b"/>
              <a:pathLst>
                <a:path w="18776985" h="10507211">
                  <a:moveTo>
                    <a:pt x="0" y="0"/>
                  </a:moveTo>
                  <a:lnTo>
                    <a:pt x="18776985" y="0"/>
                  </a:lnTo>
                  <a:lnTo>
                    <a:pt x="18776985" y="10507211"/>
                  </a:lnTo>
                  <a:lnTo>
                    <a:pt x="0" y="10507211"/>
                  </a:lnTo>
                  <a:lnTo>
                    <a:pt x="0" y="0"/>
                  </a:lnTo>
                  <a:close/>
                </a:path>
              </a:pathLst>
            </a:custGeom>
            <a:blipFill>
              <a:blip r:embed="rId6"/>
              <a:stretch>
                <a:fillRect t="-52" r="-2196" b="-52"/>
              </a:stretch>
            </a:blipFill>
          </p:spPr>
        </p:sp>
      </p:grpSp>
      <p:sp>
        <p:nvSpPr>
          <p:cNvPr id="10" name="TextBox 10"/>
          <p:cNvSpPr txBox="1"/>
          <p:nvPr/>
        </p:nvSpPr>
        <p:spPr>
          <a:xfrm>
            <a:off x="7719125" y="-152400"/>
            <a:ext cx="3078709" cy="1470248"/>
          </a:xfrm>
          <a:prstGeom prst="rect">
            <a:avLst/>
          </a:prstGeom>
        </p:spPr>
        <p:txBody>
          <a:bodyPr lIns="0" tIns="0" rIns="0" bIns="0" rtlCol="0" anchor="t">
            <a:spAutoFit/>
          </a:bodyPr>
          <a:lstStyle/>
          <a:p>
            <a:pPr algn="ctr">
              <a:lnSpc>
                <a:spcPts val="10858"/>
              </a:lnSpc>
              <a:spcBef>
                <a:spcPct val="0"/>
              </a:spcBef>
            </a:pPr>
            <a:r>
              <a:rPr lang="en-US" sz="7756" b="1">
                <a:solidFill>
                  <a:srgbClr val="006C3F"/>
                </a:solidFill>
                <a:latin typeface="Recoleta Bold"/>
                <a:ea typeface="Recoleta Bold"/>
                <a:cs typeface="Recoleta Bold"/>
                <a:sym typeface="Recoleta Bold"/>
              </a:rPr>
              <a:t>DAY 4</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FFAF6"/>
        </a:solidFill>
        <a:effectLst/>
      </p:bgPr>
    </p:bg>
    <p:spTree>
      <p:nvGrpSpPr>
        <p:cNvPr id="1" name=""/>
        <p:cNvGrpSpPr/>
        <p:nvPr/>
      </p:nvGrpSpPr>
      <p:grpSpPr>
        <a:xfrm>
          <a:off x="0" y="0"/>
          <a:ext cx="0" cy="0"/>
          <a:chOff x="0" y="0"/>
          <a:chExt cx="0" cy="0"/>
        </a:xfrm>
      </p:grpSpPr>
      <p:sp>
        <p:nvSpPr>
          <p:cNvPr id="2" name="Freeform 2"/>
          <p:cNvSpPr/>
          <p:nvPr/>
        </p:nvSpPr>
        <p:spPr>
          <a:xfrm>
            <a:off x="-276136" y="331507"/>
            <a:ext cx="4151313" cy="6875881"/>
          </a:xfrm>
          <a:custGeom>
            <a:avLst/>
            <a:gdLst/>
            <a:ahLst/>
            <a:cxnLst/>
            <a:rect l="l" t="t" r="r" b="b"/>
            <a:pathLst>
              <a:path w="4151313" h="6875881">
                <a:moveTo>
                  <a:pt x="0" y="0"/>
                </a:moveTo>
                <a:lnTo>
                  <a:pt x="4151313" y="0"/>
                </a:lnTo>
                <a:lnTo>
                  <a:pt x="4151313" y="6875881"/>
                </a:lnTo>
                <a:lnTo>
                  <a:pt x="0" y="6875881"/>
                </a:lnTo>
                <a:lnTo>
                  <a:pt x="0" y="0"/>
                </a:lnTo>
                <a:close/>
              </a:path>
            </a:pathLst>
          </a:custGeom>
          <a:blipFill>
            <a:blip r:embed="rId2"/>
            <a:stretch>
              <a:fillRect/>
            </a:stretch>
          </a:blipFill>
        </p:spPr>
      </p:sp>
      <p:grpSp>
        <p:nvGrpSpPr>
          <p:cNvPr id="3" name="Group 3"/>
          <p:cNvGrpSpPr/>
          <p:nvPr/>
        </p:nvGrpSpPr>
        <p:grpSpPr>
          <a:xfrm>
            <a:off x="-286834" y="8182186"/>
            <a:ext cx="18861667" cy="3086100"/>
            <a:chOff x="0" y="0"/>
            <a:chExt cx="4967682" cy="812800"/>
          </a:xfrm>
        </p:grpSpPr>
        <p:sp>
          <p:nvSpPr>
            <p:cNvPr id="4" name="Freeform 4"/>
            <p:cNvSpPr/>
            <p:nvPr/>
          </p:nvSpPr>
          <p:spPr>
            <a:xfrm>
              <a:off x="0" y="0"/>
              <a:ext cx="4967682" cy="812800"/>
            </a:xfrm>
            <a:custGeom>
              <a:avLst/>
              <a:gdLst/>
              <a:ahLst/>
              <a:cxnLst/>
              <a:rect l="l" t="t" r="r" b="b"/>
              <a:pathLst>
                <a:path w="4967682" h="812800">
                  <a:moveTo>
                    <a:pt x="0" y="0"/>
                  </a:moveTo>
                  <a:lnTo>
                    <a:pt x="4967682" y="0"/>
                  </a:lnTo>
                  <a:lnTo>
                    <a:pt x="4967682" y="812800"/>
                  </a:lnTo>
                  <a:lnTo>
                    <a:pt x="0" y="812800"/>
                  </a:lnTo>
                  <a:close/>
                </a:path>
              </a:pathLst>
            </a:custGeom>
            <a:solidFill>
              <a:srgbClr val="DBCBBB"/>
            </a:solidFill>
            <a:ln w="66675" cap="sq">
              <a:solidFill>
                <a:srgbClr val="866255"/>
              </a:solidFill>
              <a:prstDash val="solid"/>
              <a:miter/>
            </a:ln>
          </p:spPr>
        </p:sp>
        <p:sp>
          <p:nvSpPr>
            <p:cNvPr id="5" name="TextBox 5"/>
            <p:cNvSpPr txBox="1"/>
            <p:nvPr/>
          </p:nvSpPr>
          <p:spPr>
            <a:xfrm>
              <a:off x="0" y="-38100"/>
              <a:ext cx="4967682" cy="850900"/>
            </a:xfrm>
            <a:prstGeom prst="rect">
              <a:avLst/>
            </a:prstGeom>
          </p:spPr>
          <p:txBody>
            <a:bodyPr lIns="50800" tIns="50800" rIns="50800" bIns="50800" rtlCol="0" anchor="ctr"/>
            <a:lstStyle/>
            <a:p>
              <a:pPr algn="ctr">
                <a:lnSpc>
                  <a:spcPts val="2659"/>
                </a:lnSpc>
              </a:pPr>
              <a:endParaRPr/>
            </a:p>
          </p:txBody>
        </p:sp>
      </p:grpSp>
      <p:sp>
        <p:nvSpPr>
          <p:cNvPr id="6" name="Freeform 6"/>
          <p:cNvSpPr/>
          <p:nvPr/>
        </p:nvSpPr>
        <p:spPr>
          <a:xfrm>
            <a:off x="15520075" y="5723127"/>
            <a:ext cx="3478450" cy="4918117"/>
          </a:xfrm>
          <a:custGeom>
            <a:avLst/>
            <a:gdLst/>
            <a:ahLst/>
            <a:cxnLst/>
            <a:rect l="l" t="t" r="r" b="b"/>
            <a:pathLst>
              <a:path w="3478450" h="4918117">
                <a:moveTo>
                  <a:pt x="0" y="0"/>
                </a:moveTo>
                <a:lnTo>
                  <a:pt x="3478450" y="0"/>
                </a:lnTo>
                <a:lnTo>
                  <a:pt x="3478450" y="4918117"/>
                </a:lnTo>
                <a:lnTo>
                  <a:pt x="0" y="491811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7" name="Group 7"/>
          <p:cNvGrpSpPr/>
          <p:nvPr/>
        </p:nvGrpSpPr>
        <p:grpSpPr>
          <a:xfrm>
            <a:off x="2055303" y="1300225"/>
            <a:ext cx="14177394" cy="11590020"/>
            <a:chOff x="0" y="0"/>
            <a:chExt cx="18903193" cy="15453360"/>
          </a:xfrm>
        </p:grpSpPr>
        <p:sp>
          <p:nvSpPr>
            <p:cNvPr id="8" name="Freeform 8"/>
            <p:cNvSpPr/>
            <p:nvPr/>
          </p:nvSpPr>
          <p:spPr>
            <a:xfrm>
              <a:off x="0" y="0"/>
              <a:ext cx="18903193" cy="15453360"/>
            </a:xfrm>
            <a:custGeom>
              <a:avLst/>
              <a:gdLst/>
              <a:ahLst/>
              <a:cxnLst/>
              <a:rect l="l" t="t" r="r" b="b"/>
              <a:pathLst>
                <a:path w="18903193" h="15453360">
                  <a:moveTo>
                    <a:pt x="0" y="0"/>
                  </a:moveTo>
                  <a:lnTo>
                    <a:pt x="18903193" y="0"/>
                  </a:lnTo>
                  <a:lnTo>
                    <a:pt x="18903193" y="15453360"/>
                  </a:lnTo>
                  <a:lnTo>
                    <a:pt x="0" y="15453360"/>
                  </a:lnTo>
                  <a:lnTo>
                    <a:pt x="0" y="0"/>
                  </a:lnTo>
                  <a:close/>
                </a:path>
              </a:pathLst>
            </a:custGeom>
            <a:blipFill>
              <a:blip r:embed="rId5"/>
              <a:stretch>
                <a:fillRect/>
              </a:stretch>
            </a:blipFill>
          </p:spPr>
        </p:sp>
        <p:sp>
          <p:nvSpPr>
            <p:cNvPr id="9" name="Freeform 9"/>
            <p:cNvSpPr/>
            <p:nvPr/>
          </p:nvSpPr>
          <p:spPr>
            <a:xfrm>
              <a:off x="0" y="23202"/>
              <a:ext cx="18760738" cy="10587565"/>
            </a:xfrm>
            <a:custGeom>
              <a:avLst/>
              <a:gdLst/>
              <a:ahLst/>
              <a:cxnLst/>
              <a:rect l="l" t="t" r="r" b="b"/>
              <a:pathLst>
                <a:path w="18760738" h="10587565">
                  <a:moveTo>
                    <a:pt x="0" y="0"/>
                  </a:moveTo>
                  <a:lnTo>
                    <a:pt x="18760738" y="0"/>
                  </a:lnTo>
                  <a:lnTo>
                    <a:pt x="18760738" y="10587565"/>
                  </a:lnTo>
                  <a:lnTo>
                    <a:pt x="0" y="10587565"/>
                  </a:lnTo>
                  <a:lnTo>
                    <a:pt x="0" y="0"/>
                  </a:lnTo>
                  <a:close/>
                </a:path>
              </a:pathLst>
            </a:custGeom>
            <a:blipFill>
              <a:blip r:embed="rId6"/>
              <a:stretch>
                <a:fillRect r="-2437"/>
              </a:stretch>
            </a:blipFill>
          </p:spPr>
        </p:sp>
      </p:grpSp>
      <p:sp>
        <p:nvSpPr>
          <p:cNvPr id="10" name="TextBox 10"/>
          <p:cNvSpPr txBox="1"/>
          <p:nvPr/>
        </p:nvSpPr>
        <p:spPr>
          <a:xfrm>
            <a:off x="7793725" y="-152400"/>
            <a:ext cx="3075683" cy="1470026"/>
          </a:xfrm>
          <a:prstGeom prst="rect">
            <a:avLst/>
          </a:prstGeom>
        </p:spPr>
        <p:txBody>
          <a:bodyPr lIns="0" tIns="0" rIns="0" bIns="0" rtlCol="0" anchor="t">
            <a:spAutoFit/>
          </a:bodyPr>
          <a:lstStyle/>
          <a:p>
            <a:pPr algn="ctr">
              <a:lnSpc>
                <a:spcPts val="10858"/>
              </a:lnSpc>
              <a:spcBef>
                <a:spcPct val="0"/>
              </a:spcBef>
            </a:pPr>
            <a:r>
              <a:rPr lang="en-US" sz="7756" b="1">
                <a:solidFill>
                  <a:srgbClr val="006C3F"/>
                </a:solidFill>
                <a:latin typeface="Recoleta Bold"/>
                <a:ea typeface="Recoleta Bold"/>
                <a:cs typeface="Recoleta Bold"/>
                <a:sym typeface="Recoleta Bold"/>
              </a:rPr>
              <a:t>DAY 5</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FFAF6"/>
        </a:solidFill>
        <a:effectLst/>
      </p:bgPr>
    </p:bg>
    <p:spTree>
      <p:nvGrpSpPr>
        <p:cNvPr id="1" name=""/>
        <p:cNvGrpSpPr/>
        <p:nvPr/>
      </p:nvGrpSpPr>
      <p:grpSpPr>
        <a:xfrm>
          <a:off x="0" y="0"/>
          <a:ext cx="0" cy="0"/>
          <a:chOff x="0" y="0"/>
          <a:chExt cx="0" cy="0"/>
        </a:xfrm>
      </p:grpSpPr>
      <p:sp>
        <p:nvSpPr>
          <p:cNvPr id="2" name="Freeform 2"/>
          <p:cNvSpPr/>
          <p:nvPr/>
        </p:nvSpPr>
        <p:spPr>
          <a:xfrm>
            <a:off x="-276136" y="331507"/>
            <a:ext cx="4151313" cy="6875881"/>
          </a:xfrm>
          <a:custGeom>
            <a:avLst/>
            <a:gdLst/>
            <a:ahLst/>
            <a:cxnLst/>
            <a:rect l="l" t="t" r="r" b="b"/>
            <a:pathLst>
              <a:path w="4151313" h="6875881">
                <a:moveTo>
                  <a:pt x="0" y="0"/>
                </a:moveTo>
                <a:lnTo>
                  <a:pt x="4151313" y="0"/>
                </a:lnTo>
                <a:lnTo>
                  <a:pt x="4151313" y="6875881"/>
                </a:lnTo>
                <a:lnTo>
                  <a:pt x="0" y="6875881"/>
                </a:lnTo>
                <a:lnTo>
                  <a:pt x="0" y="0"/>
                </a:lnTo>
                <a:close/>
              </a:path>
            </a:pathLst>
          </a:custGeom>
          <a:blipFill>
            <a:blip r:embed="rId2"/>
            <a:stretch>
              <a:fillRect/>
            </a:stretch>
          </a:blipFill>
        </p:spPr>
      </p:sp>
      <p:grpSp>
        <p:nvGrpSpPr>
          <p:cNvPr id="3" name="Group 3"/>
          <p:cNvGrpSpPr/>
          <p:nvPr/>
        </p:nvGrpSpPr>
        <p:grpSpPr>
          <a:xfrm>
            <a:off x="-286834" y="8182186"/>
            <a:ext cx="18861667" cy="3086100"/>
            <a:chOff x="0" y="0"/>
            <a:chExt cx="4967682" cy="812800"/>
          </a:xfrm>
        </p:grpSpPr>
        <p:sp>
          <p:nvSpPr>
            <p:cNvPr id="4" name="Freeform 4"/>
            <p:cNvSpPr/>
            <p:nvPr/>
          </p:nvSpPr>
          <p:spPr>
            <a:xfrm>
              <a:off x="0" y="0"/>
              <a:ext cx="4967682" cy="812800"/>
            </a:xfrm>
            <a:custGeom>
              <a:avLst/>
              <a:gdLst/>
              <a:ahLst/>
              <a:cxnLst/>
              <a:rect l="l" t="t" r="r" b="b"/>
              <a:pathLst>
                <a:path w="4967682" h="812800">
                  <a:moveTo>
                    <a:pt x="0" y="0"/>
                  </a:moveTo>
                  <a:lnTo>
                    <a:pt x="4967682" y="0"/>
                  </a:lnTo>
                  <a:lnTo>
                    <a:pt x="4967682" y="812800"/>
                  </a:lnTo>
                  <a:lnTo>
                    <a:pt x="0" y="812800"/>
                  </a:lnTo>
                  <a:close/>
                </a:path>
              </a:pathLst>
            </a:custGeom>
            <a:solidFill>
              <a:srgbClr val="DBCBBB"/>
            </a:solidFill>
            <a:ln w="66675" cap="sq">
              <a:solidFill>
                <a:srgbClr val="866255"/>
              </a:solidFill>
              <a:prstDash val="solid"/>
              <a:miter/>
            </a:ln>
          </p:spPr>
        </p:sp>
        <p:sp>
          <p:nvSpPr>
            <p:cNvPr id="5" name="TextBox 5"/>
            <p:cNvSpPr txBox="1"/>
            <p:nvPr/>
          </p:nvSpPr>
          <p:spPr>
            <a:xfrm>
              <a:off x="0" y="-38100"/>
              <a:ext cx="4967682" cy="850900"/>
            </a:xfrm>
            <a:prstGeom prst="rect">
              <a:avLst/>
            </a:prstGeom>
          </p:spPr>
          <p:txBody>
            <a:bodyPr lIns="50800" tIns="50800" rIns="50800" bIns="50800" rtlCol="0" anchor="ctr"/>
            <a:lstStyle/>
            <a:p>
              <a:pPr algn="ctr">
                <a:lnSpc>
                  <a:spcPts val="2659"/>
                </a:lnSpc>
              </a:pPr>
              <a:endParaRPr/>
            </a:p>
          </p:txBody>
        </p:sp>
      </p:grpSp>
      <p:sp>
        <p:nvSpPr>
          <p:cNvPr id="6" name="Freeform 6"/>
          <p:cNvSpPr/>
          <p:nvPr/>
        </p:nvSpPr>
        <p:spPr>
          <a:xfrm>
            <a:off x="15520075" y="5723127"/>
            <a:ext cx="3478450" cy="4918117"/>
          </a:xfrm>
          <a:custGeom>
            <a:avLst/>
            <a:gdLst/>
            <a:ahLst/>
            <a:cxnLst/>
            <a:rect l="l" t="t" r="r" b="b"/>
            <a:pathLst>
              <a:path w="3478450" h="4918117">
                <a:moveTo>
                  <a:pt x="0" y="0"/>
                </a:moveTo>
                <a:lnTo>
                  <a:pt x="3478450" y="0"/>
                </a:lnTo>
                <a:lnTo>
                  <a:pt x="3478450" y="4918117"/>
                </a:lnTo>
                <a:lnTo>
                  <a:pt x="0" y="491811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7" name="Group 7"/>
          <p:cNvGrpSpPr/>
          <p:nvPr/>
        </p:nvGrpSpPr>
        <p:grpSpPr>
          <a:xfrm>
            <a:off x="2055303" y="1300225"/>
            <a:ext cx="14177394" cy="11590020"/>
            <a:chOff x="0" y="0"/>
            <a:chExt cx="18903193" cy="15453360"/>
          </a:xfrm>
        </p:grpSpPr>
        <p:sp>
          <p:nvSpPr>
            <p:cNvPr id="8" name="Freeform 8"/>
            <p:cNvSpPr/>
            <p:nvPr/>
          </p:nvSpPr>
          <p:spPr>
            <a:xfrm>
              <a:off x="0" y="0"/>
              <a:ext cx="18903193" cy="15453360"/>
            </a:xfrm>
            <a:custGeom>
              <a:avLst/>
              <a:gdLst/>
              <a:ahLst/>
              <a:cxnLst/>
              <a:rect l="l" t="t" r="r" b="b"/>
              <a:pathLst>
                <a:path w="18903193" h="15453360">
                  <a:moveTo>
                    <a:pt x="0" y="0"/>
                  </a:moveTo>
                  <a:lnTo>
                    <a:pt x="18903193" y="0"/>
                  </a:lnTo>
                  <a:lnTo>
                    <a:pt x="18903193" y="15453360"/>
                  </a:lnTo>
                  <a:lnTo>
                    <a:pt x="0" y="15453360"/>
                  </a:lnTo>
                  <a:lnTo>
                    <a:pt x="0" y="0"/>
                  </a:lnTo>
                  <a:close/>
                </a:path>
              </a:pathLst>
            </a:custGeom>
            <a:blipFill>
              <a:blip r:embed="rId5"/>
              <a:stretch>
                <a:fillRect/>
              </a:stretch>
            </a:blipFill>
          </p:spPr>
        </p:sp>
        <p:sp>
          <p:nvSpPr>
            <p:cNvPr id="9" name="Freeform 9"/>
            <p:cNvSpPr/>
            <p:nvPr/>
          </p:nvSpPr>
          <p:spPr>
            <a:xfrm>
              <a:off x="141379" y="25652"/>
              <a:ext cx="18761814" cy="10562387"/>
            </a:xfrm>
            <a:custGeom>
              <a:avLst/>
              <a:gdLst/>
              <a:ahLst/>
              <a:cxnLst/>
              <a:rect l="l" t="t" r="r" b="b"/>
              <a:pathLst>
                <a:path w="18761814" h="10562387">
                  <a:moveTo>
                    <a:pt x="0" y="0"/>
                  </a:moveTo>
                  <a:lnTo>
                    <a:pt x="18761814" y="0"/>
                  </a:lnTo>
                  <a:lnTo>
                    <a:pt x="18761814" y="10562387"/>
                  </a:lnTo>
                  <a:lnTo>
                    <a:pt x="0" y="10562387"/>
                  </a:lnTo>
                  <a:lnTo>
                    <a:pt x="0" y="0"/>
                  </a:lnTo>
                  <a:close/>
                </a:path>
              </a:pathLst>
            </a:custGeom>
            <a:blipFill>
              <a:blip r:embed="rId6"/>
              <a:stretch>
                <a:fillRect l="-832" r="-832"/>
              </a:stretch>
            </a:blipFill>
          </p:spPr>
        </p:sp>
      </p:grpSp>
      <p:sp>
        <p:nvSpPr>
          <p:cNvPr id="10" name="TextBox 10"/>
          <p:cNvSpPr txBox="1"/>
          <p:nvPr/>
        </p:nvSpPr>
        <p:spPr>
          <a:xfrm>
            <a:off x="7781146" y="-152400"/>
            <a:ext cx="3100840" cy="1471864"/>
          </a:xfrm>
          <a:prstGeom prst="rect">
            <a:avLst/>
          </a:prstGeom>
        </p:spPr>
        <p:txBody>
          <a:bodyPr lIns="0" tIns="0" rIns="0" bIns="0" rtlCol="0" anchor="t">
            <a:spAutoFit/>
          </a:bodyPr>
          <a:lstStyle/>
          <a:p>
            <a:pPr algn="ctr">
              <a:lnSpc>
                <a:spcPts val="10858"/>
              </a:lnSpc>
              <a:spcBef>
                <a:spcPct val="0"/>
              </a:spcBef>
            </a:pPr>
            <a:r>
              <a:rPr lang="en-US" sz="7756" b="1">
                <a:solidFill>
                  <a:srgbClr val="006C3F"/>
                </a:solidFill>
                <a:latin typeface="Recoleta Bold"/>
                <a:ea typeface="Recoleta Bold"/>
                <a:cs typeface="Recoleta Bold"/>
                <a:sym typeface="Recoleta Bold"/>
              </a:rPr>
              <a:t>DAY 6</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FFAF6"/>
        </a:solidFill>
        <a:effectLst/>
      </p:bgPr>
    </p:bg>
    <p:spTree>
      <p:nvGrpSpPr>
        <p:cNvPr id="1" name=""/>
        <p:cNvGrpSpPr/>
        <p:nvPr/>
      </p:nvGrpSpPr>
      <p:grpSpPr>
        <a:xfrm>
          <a:off x="0" y="0"/>
          <a:ext cx="0" cy="0"/>
          <a:chOff x="0" y="0"/>
          <a:chExt cx="0" cy="0"/>
        </a:xfrm>
      </p:grpSpPr>
      <p:sp>
        <p:nvSpPr>
          <p:cNvPr id="2" name="Freeform 2"/>
          <p:cNvSpPr/>
          <p:nvPr/>
        </p:nvSpPr>
        <p:spPr>
          <a:xfrm>
            <a:off x="-276136" y="331507"/>
            <a:ext cx="4151313" cy="6875881"/>
          </a:xfrm>
          <a:custGeom>
            <a:avLst/>
            <a:gdLst/>
            <a:ahLst/>
            <a:cxnLst/>
            <a:rect l="l" t="t" r="r" b="b"/>
            <a:pathLst>
              <a:path w="4151313" h="6875881">
                <a:moveTo>
                  <a:pt x="0" y="0"/>
                </a:moveTo>
                <a:lnTo>
                  <a:pt x="4151313" y="0"/>
                </a:lnTo>
                <a:lnTo>
                  <a:pt x="4151313" y="6875881"/>
                </a:lnTo>
                <a:lnTo>
                  <a:pt x="0" y="6875881"/>
                </a:lnTo>
                <a:lnTo>
                  <a:pt x="0" y="0"/>
                </a:lnTo>
                <a:close/>
              </a:path>
            </a:pathLst>
          </a:custGeom>
          <a:blipFill>
            <a:blip r:embed="rId2"/>
            <a:stretch>
              <a:fillRect/>
            </a:stretch>
          </a:blipFill>
        </p:spPr>
      </p:sp>
      <p:grpSp>
        <p:nvGrpSpPr>
          <p:cNvPr id="3" name="Group 3"/>
          <p:cNvGrpSpPr/>
          <p:nvPr/>
        </p:nvGrpSpPr>
        <p:grpSpPr>
          <a:xfrm>
            <a:off x="-286834" y="8182186"/>
            <a:ext cx="18861667" cy="3086100"/>
            <a:chOff x="0" y="0"/>
            <a:chExt cx="4967682" cy="812800"/>
          </a:xfrm>
        </p:grpSpPr>
        <p:sp>
          <p:nvSpPr>
            <p:cNvPr id="4" name="Freeform 4"/>
            <p:cNvSpPr/>
            <p:nvPr/>
          </p:nvSpPr>
          <p:spPr>
            <a:xfrm>
              <a:off x="0" y="0"/>
              <a:ext cx="4967682" cy="812800"/>
            </a:xfrm>
            <a:custGeom>
              <a:avLst/>
              <a:gdLst/>
              <a:ahLst/>
              <a:cxnLst/>
              <a:rect l="l" t="t" r="r" b="b"/>
              <a:pathLst>
                <a:path w="4967682" h="812800">
                  <a:moveTo>
                    <a:pt x="0" y="0"/>
                  </a:moveTo>
                  <a:lnTo>
                    <a:pt x="4967682" y="0"/>
                  </a:lnTo>
                  <a:lnTo>
                    <a:pt x="4967682" y="812800"/>
                  </a:lnTo>
                  <a:lnTo>
                    <a:pt x="0" y="812800"/>
                  </a:lnTo>
                  <a:close/>
                </a:path>
              </a:pathLst>
            </a:custGeom>
            <a:solidFill>
              <a:srgbClr val="DBCBBB"/>
            </a:solidFill>
            <a:ln w="66675" cap="sq">
              <a:solidFill>
                <a:srgbClr val="866255"/>
              </a:solidFill>
              <a:prstDash val="solid"/>
              <a:miter/>
            </a:ln>
          </p:spPr>
        </p:sp>
        <p:sp>
          <p:nvSpPr>
            <p:cNvPr id="5" name="TextBox 5"/>
            <p:cNvSpPr txBox="1"/>
            <p:nvPr/>
          </p:nvSpPr>
          <p:spPr>
            <a:xfrm>
              <a:off x="0" y="-38100"/>
              <a:ext cx="4967682" cy="850900"/>
            </a:xfrm>
            <a:prstGeom prst="rect">
              <a:avLst/>
            </a:prstGeom>
          </p:spPr>
          <p:txBody>
            <a:bodyPr lIns="50800" tIns="50800" rIns="50800" bIns="50800" rtlCol="0" anchor="ctr"/>
            <a:lstStyle/>
            <a:p>
              <a:pPr algn="ctr">
                <a:lnSpc>
                  <a:spcPts val="2659"/>
                </a:lnSpc>
              </a:pPr>
              <a:endParaRPr/>
            </a:p>
          </p:txBody>
        </p:sp>
      </p:grpSp>
      <p:sp>
        <p:nvSpPr>
          <p:cNvPr id="6" name="Freeform 6"/>
          <p:cNvSpPr/>
          <p:nvPr/>
        </p:nvSpPr>
        <p:spPr>
          <a:xfrm>
            <a:off x="15520075" y="5723127"/>
            <a:ext cx="3478450" cy="4918117"/>
          </a:xfrm>
          <a:custGeom>
            <a:avLst/>
            <a:gdLst/>
            <a:ahLst/>
            <a:cxnLst/>
            <a:rect l="l" t="t" r="r" b="b"/>
            <a:pathLst>
              <a:path w="3478450" h="4918117">
                <a:moveTo>
                  <a:pt x="0" y="0"/>
                </a:moveTo>
                <a:lnTo>
                  <a:pt x="3478450" y="0"/>
                </a:lnTo>
                <a:lnTo>
                  <a:pt x="3478450" y="4918117"/>
                </a:lnTo>
                <a:lnTo>
                  <a:pt x="0" y="491811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7" name="Group 7"/>
          <p:cNvGrpSpPr/>
          <p:nvPr/>
        </p:nvGrpSpPr>
        <p:grpSpPr>
          <a:xfrm>
            <a:off x="2055303" y="1842445"/>
            <a:ext cx="14177394" cy="11047800"/>
            <a:chOff x="0" y="0"/>
            <a:chExt cx="18903193" cy="14730400"/>
          </a:xfrm>
        </p:grpSpPr>
        <p:sp>
          <p:nvSpPr>
            <p:cNvPr id="8" name="Freeform 8"/>
            <p:cNvSpPr/>
            <p:nvPr/>
          </p:nvSpPr>
          <p:spPr>
            <a:xfrm>
              <a:off x="0" y="0"/>
              <a:ext cx="18903193" cy="14730400"/>
            </a:xfrm>
            <a:custGeom>
              <a:avLst/>
              <a:gdLst/>
              <a:ahLst/>
              <a:cxnLst/>
              <a:rect l="l" t="t" r="r" b="b"/>
              <a:pathLst>
                <a:path w="18903193" h="14730400">
                  <a:moveTo>
                    <a:pt x="0" y="0"/>
                  </a:moveTo>
                  <a:lnTo>
                    <a:pt x="18903193" y="0"/>
                  </a:lnTo>
                  <a:lnTo>
                    <a:pt x="18903193" y="14730400"/>
                  </a:lnTo>
                  <a:lnTo>
                    <a:pt x="0" y="14730400"/>
                  </a:lnTo>
                  <a:lnTo>
                    <a:pt x="0" y="0"/>
                  </a:lnTo>
                  <a:close/>
                </a:path>
              </a:pathLst>
            </a:custGeom>
            <a:blipFill>
              <a:blip r:embed="rId5"/>
              <a:stretch>
                <a:fillRect t="-4907"/>
              </a:stretch>
            </a:blipFill>
          </p:spPr>
        </p:sp>
        <p:sp>
          <p:nvSpPr>
            <p:cNvPr id="9" name="Freeform 9"/>
            <p:cNvSpPr/>
            <p:nvPr/>
          </p:nvSpPr>
          <p:spPr>
            <a:xfrm>
              <a:off x="65741" y="25400"/>
              <a:ext cx="18720910" cy="9887807"/>
            </a:xfrm>
            <a:custGeom>
              <a:avLst/>
              <a:gdLst/>
              <a:ahLst/>
              <a:cxnLst/>
              <a:rect l="l" t="t" r="r" b="b"/>
              <a:pathLst>
                <a:path w="18720910" h="9887807">
                  <a:moveTo>
                    <a:pt x="0" y="0"/>
                  </a:moveTo>
                  <a:lnTo>
                    <a:pt x="18720910" y="0"/>
                  </a:lnTo>
                  <a:lnTo>
                    <a:pt x="18720910" y="9887807"/>
                  </a:lnTo>
                  <a:lnTo>
                    <a:pt x="0" y="9887807"/>
                  </a:lnTo>
                  <a:lnTo>
                    <a:pt x="0" y="0"/>
                  </a:lnTo>
                  <a:close/>
                </a:path>
              </a:pathLst>
            </a:custGeom>
            <a:blipFill>
              <a:blip r:embed="rId6"/>
              <a:stretch>
                <a:fillRect l="-8827" t="-6137" b="-2551"/>
              </a:stretch>
            </a:blipFill>
          </p:spPr>
        </p:sp>
      </p:grpSp>
      <p:sp>
        <p:nvSpPr>
          <p:cNvPr id="10" name="TextBox 10"/>
          <p:cNvSpPr txBox="1"/>
          <p:nvPr/>
        </p:nvSpPr>
        <p:spPr>
          <a:xfrm>
            <a:off x="7291404" y="376018"/>
            <a:ext cx="3027254" cy="1466427"/>
          </a:xfrm>
          <a:prstGeom prst="rect">
            <a:avLst/>
          </a:prstGeom>
        </p:spPr>
        <p:txBody>
          <a:bodyPr lIns="0" tIns="0" rIns="0" bIns="0" rtlCol="0" anchor="t">
            <a:spAutoFit/>
          </a:bodyPr>
          <a:lstStyle/>
          <a:p>
            <a:pPr algn="ctr">
              <a:lnSpc>
                <a:spcPts val="10858"/>
              </a:lnSpc>
              <a:spcBef>
                <a:spcPct val="0"/>
              </a:spcBef>
            </a:pPr>
            <a:r>
              <a:rPr lang="en-US" sz="7756" b="1">
                <a:solidFill>
                  <a:srgbClr val="006C3F"/>
                </a:solidFill>
                <a:latin typeface="Recoleta Bold"/>
                <a:ea typeface="Recoleta Bold"/>
                <a:cs typeface="Recoleta Bold"/>
                <a:sym typeface="Recoleta Bold"/>
              </a:rPr>
              <a:t>DAY 7</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FFAF6"/>
        </a:solidFill>
        <a:effectLst/>
      </p:bgPr>
    </p:bg>
    <p:spTree>
      <p:nvGrpSpPr>
        <p:cNvPr id="1" name=""/>
        <p:cNvGrpSpPr/>
        <p:nvPr/>
      </p:nvGrpSpPr>
      <p:grpSpPr>
        <a:xfrm>
          <a:off x="0" y="0"/>
          <a:ext cx="0" cy="0"/>
          <a:chOff x="0" y="0"/>
          <a:chExt cx="0" cy="0"/>
        </a:xfrm>
      </p:grpSpPr>
      <p:sp>
        <p:nvSpPr>
          <p:cNvPr id="2" name="Freeform 2"/>
          <p:cNvSpPr/>
          <p:nvPr/>
        </p:nvSpPr>
        <p:spPr>
          <a:xfrm>
            <a:off x="-276136" y="331507"/>
            <a:ext cx="4151313" cy="6875881"/>
          </a:xfrm>
          <a:custGeom>
            <a:avLst/>
            <a:gdLst/>
            <a:ahLst/>
            <a:cxnLst/>
            <a:rect l="l" t="t" r="r" b="b"/>
            <a:pathLst>
              <a:path w="4151313" h="6875881">
                <a:moveTo>
                  <a:pt x="0" y="0"/>
                </a:moveTo>
                <a:lnTo>
                  <a:pt x="4151313" y="0"/>
                </a:lnTo>
                <a:lnTo>
                  <a:pt x="4151313" y="6875881"/>
                </a:lnTo>
                <a:lnTo>
                  <a:pt x="0" y="6875881"/>
                </a:lnTo>
                <a:lnTo>
                  <a:pt x="0" y="0"/>
                </a:lnTo>
                <a:close/>
              </a:path>
            </a:pathLst>
          </a:custGeom>
          <a:blipFill>
            <a:blip r:embed="rId2"/>
            <a:stretch>
              <a:fillRect/>
            </a:stretch>
          </a:blipFill>
        </p:spPr>
      </p:sp>
      <p:grpSp>
        <p:nvGrpSpPr>
          <p:cNvPr id="3" name="Group 3"/>
          <p:cNvGrpSpPr/>
          <p:nvPr/>
        </p:nvGrpSpPr>
        <p:grpSpPr>
          <a:xfrm>
            <a:off x="-286834" y="8182186"/>
            <a:ext cx="18861667" cy="3086100"/>
            <a:chOff x="0" y="0"/>
            <a:chExt cx="4967682" cy="812800"/>
          </a:xfrm>
        </p:grpSpPr>
        <p:sp>
          <p:nvSpPr>
            <p:cNvPr id="4" name="Freeform 4"/>
            <p:cNvSpPr/>
            <p:nvPr/>
          </p:nvSpPr>
          <p:spPr>
            <a:xfrm>
              <a:off x="0" y="0"/>
              <a:ext cx="4967682" cy="812800"/>
            </a:xfrm>
            <a:custGeom>
              <a:avLst/>
              <a:gdLst/>
              <a:ahLst/>
              <a:cxnLst/>
              <a:rect l="l" t="t" r="r" b="b"/>
              <a:pathLst>
                <a:path w="4967682" h="812800">
                  <a:moveTo>
                    <a:pt x="0" y="0"/>
                  </a:moveTo>
                  <a:lnTo>
                    <a:pt x="4967682" y="0"/>
                  </a:lnTo>
                  <a:lnTo>
                    <a:pt x="4967682" y="812800"/>
                  </a:lnTo>
                  <a:lnTo>
                    <a:pt x="0" y="812800"/>
                  </a:lnTo>
                  <a:close/>
                </a:path>
              </a:pathLst>
            </a:custGeom>
            <a:solidFill>
              <a:srgbClr val="DBCBBB"/>
            </a:solidFill>
            <a:ln w="66675" cap="sq">
              <a:solidFill>
                <a:srgbClr val="866255"/>
              </a:solidFill>
              <a:prstDash val="solid"/>
              <a:miter/>
            </a:ln>
          </p:spPr>
        </p:sp>
        <p:sp>
          <p:nvSpPr>
            <p:cNvPr id="5" name="TextBox 5"/>
            <p:cNvSpPr txBox="1"/>
            <p:nvPr/>
          </p:nvSpPr>
          <p:spPr>
            <a:xfrm>
              <a:off x="0" y="-38100"/>
              <a:ext cx="4967682" cy="850900"/>
            </a:xfrm>
            <a:prstGeom prst="rect">
              <a:avLst/>
            </a:prstGeom>
          </p:spPr>
          <p:txBody>
            <a:bodyPr lIns="50800" tIns="50800" rIns="50800" bIns="50800" rtlCol="0" anchor="ctr"/>
            <a:lstStyle/>
            <a:p>
              <a:pPr algn="ctr">
                <a:lnSpc>
                  <a:spcPts val="2659"/>
                </a:lnSpc>
              </a:pPr>
              <a:endParaRPr/>
            </a:p>
          </p:txBody>
        </p:sp>
      </p:grpSp>
      <p:sp>
        <p:nvSpPr>
          <p:cNvPr id="6" name="Freeform 6"/>
          <p:cNvSpPr/>
          <p:nvPr/>
        </p:nvSpPr>
        <p:spPr>
          <a:xfrm>
            <a:off x="15520075" y="5723127"/>
            <a:ext cx="3478450" cy="4918117"/>
          </a:xfrm>
          <a:custGeom>
            <a:avLst/>
            <a:gdLst/>
            <a:ahLst/>
            <a:cxnLst/>
            <a:rect l="l" t="t" r="r" b="b"/>
            <a:pathLst>
              <a:path w="3478450" h="4918117">
                <a:moveTo>
                  <a:pt x="0" y="0"/>
                </a:moveTo>
                <a:lnTo>
                  <a:pt x="3478450" y="0"/>
                </a:lnTo>
                <a:lnTo>
                  <a:pt x="3478450" y="4918117"/>
                </a:lnTo>
                <a:lnTo>
                  <a:pt x="0" y="491811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p:cNvSpPr/>
          <p:nvPr/>
        </p:nvSpPr>
        <p:spPr>
          <a:xfrm>
            <a:off x="2055303" y="1823515"/>
            <a:ext cx="14177394" cy="11066730"/>
          </a:xfrm>
          <a:custGeom>
            <a:avLst/>
            <a:gdLst/>
            <a:ahLst/>
            <a:cxnLst/>
            <a:rect l="l" t="t" r="r" b="b"/>
            <a:pathLst>
              <a:path w="14177394" h="11066730">
                <a:moveTo>
                  <a:pt x="0" y="0"/>
                </a:moveTo>
                <a:lnTo>
                  <a:pt x="14177394" y="0"/>
                </a:lnTo>
                <a:lnTo>
                  <a:pt x="14177394" y="11066730"/>
                </a:lnTo>
                <a:lnTo>
                  <a:pt x="0" y="11066730"/>
                </a:lnTo>
                <a:lnTo>
                  <a:pt x="0" y="0"/>
                </a:lnTo>
                <a:close/>
              </a:path>
            </a:pathLst>
          </a:custGeom>
          <a:blipFill>
            <a:blip r:embed="rId5"/>
            <a:stretch>
              <a:fillRect l="-536" t="-5851" r="-536"/>
            </a:stretch>
          </a:blipFill>
        </p:spPr>
      </p:sp>
      <p:sp>
        <p:nvSpPr>
          <p:cNvPr id="8" name="Freeform 8"/>
          <p:cNvSpPr/>
          <p:nvPr/>
        </p:nvSpPr>
        <p:spPr>
          <a:xfrm>
            <a:off x="2204171" y="1967843"/>
            <a:ext cx="14028526" cy="7290457"/>
          </a:xfrm>
          <a:custGeom>
            <a:avLst/>
            <a:gdLst/>
            <a:ahLst/>
            <a:cxnLst/>
            <a:rect l="l" t="t" r="r" b="b"/>
            <a:pathLst>
              <a:path w="14028526" h="7290457">
                <a:moveTo>
                  <a:pt x="0" y="0"/>
                </a:moveTo>
                <a:lnTo>
                  <a:pt x="14028526" y="0"/>
                </a:lnTo>
                <a:lnTo>
                  <a:pt x="14028526" y="7290457"/>
                </a:lnTo>
                <a:lnTo>
                  <a:pt x="0" y="7290457"/>
                </a:lnTo>
                <a:lnTo>
                  <a:pt x="0" y="0"/>
                </a:lnTo>
                <a:close/>
              </a:path>
            </a:pathLst>
          </a:custGeom>
          <a:blipFill>
            <a:blip r:embed="rId6"/>
            <a:stretch>
              <a:fillRect t="-2675" b="-2675"/>
            </a:stretch>
          </a:blipFill>
        </p:spPr>
      </p:sp>
      <p:sp>
        <p:nvSpPr>
          <p:cNvPr id="9" name="TextBox 9"/>
          <p:cNvSpPr txBox="1"/>
          <p:nvPr/>
        </p:nvSpPr>
        <p:spPr>
          <a:xfrm>
            <a:off x="7356441" y="376018"/>
            <a:ext cx="2897180" cy="1447497"/>
          </a:xfrm>
          <a:prstGeom prst="rect">
            <a:avLst/>
          </a:prstGeom>
        </p:spPr>
        <p:txBody>
          <a:bodyPr lIns="0" tIns="0" rIns="0" bIns="0" rtlCol="0" anchor="t">
            <a:spAutoFit/>
          </a:bodyPr>
          <a:lstStyle/>
          <a:p>
            <a:pPr algn="ctr">
              <a:lnSpc>
                <a:spcPts val="10858"/>
              </a:lnSpc>
              <a:spcBef>
                <a:spcPct val="0"/>
              </a:spcBef>
            </a:pPr>
            <a:r>
              <a:rPr lang="en-US" sz="7756" b="1">
                <a:solidFill>
                  <a:srgbClr val="006C3F"/>
                </a:solidFill>
                <a:latin typeface="Recoleta Bold"/>
                <a:ea typeface="Recoleta Bold"/>
                <a:cs typeface="Recoleta Bold"/>
                <a:sym typeface="Recoleta Bold"/>
              </a:rPr>
              <a:t>DAY8</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FFAF6"/>
        </a:solidFill>
        <a:effectLst/>
      </p:bgPr>
    </p:bg>
    <p:spTree>
      <p:nvGrpSpPr>
        <p:cNvPr id="1" name=""/>
        <p:cNvGrpSpPr/>
        <p:nvPr/>
      </p:nvGrpSpPr>
      <p:grpSpPr>
        <a:xfrm>
          <a:off x="0" y="0"/>
          <a:ext cx="0" cy="0"/>
          <a:chOff x="0" y="0"/>
          <a:chExt cx="0" cy="0"/>
        </a:xfrm>
      </p:grpSpPr>
      <p:sp>
        <p:nvSpPr>
          <p:cNvPr id="2" name="Freeform 2"/>
          <p:cNvSpPr/>
          <p:nvPr/>
        </p:nvSpPr>
        <p:spPr>
          <a:xfrm>
            <a:off x="-276136" y="331507"/>
            <a:ext cx="4151313" cy="6875881"/>
          </a:xfrm>
          <a:custGeom>
            <a:avLst/>
            <a:gdLst/>
            <a:ahLst/>
            <a:cxnLst/>
            <a:rect l="l" t="t" r="r" b="b"/>
            <a:pathLst>
              <a:path w="4151313" h="6875881">
                <a:moveTo>
                  <a:pt x="0" y="0"/>
                </a:moveTo>
                <a:lnTo>
                  <a:pt x="4151313" y="0"/>
                </a:lnTo>
                <a:lnTo>
                  <a:pt x="4151313" y="6875881"/>
                </a:lnTo>
                <a:lnTo>
                  <a:pt x="0" y="6875881"/>
                </a:lnTo>
                <a:lnTo>
                  <a:pt x="0" y="0"/>
                </a:lnTo>
                <a:close/>
              </a:path>
            </a:pathLst>
          </a:custGeom>
          <a:blipFill>
            <a:blip r:embed="rId2"/>
            <a:stretch>
              <a:fillRect/>
            </a:stretch>
          </a:blipFill>
        </p:spPr>
      </p:sp>
      <p:grpSp>
        <p:nvGrpSpPr>
          <p:cNvPr id="3" name="Group 3"/>
          <p:cNvGrpSpPr/>
          <p:nvPr/>
        </p:nvGrpSpPr>
        <p:grpSpPr>
          <a:xfrm>
            <a:off x="-286834" y="8182186"/>
            <a:ext cx="18861667" cy="3086100"/>
            <a:chOff x="0" y="0"/>
            <a:chExt cx="4967682" cy="812800"/>
          </a:xfrm>
        </p:grpSpPr>
        <p:sp>
          <p:nvSpPr>
            <p:cNvPr id="4" name="Freeform 4"/>
            <p:cNvSpPr/>
            <p:nvPr/>
          </p:nvSpPr>
          <p:spPr>
            <a:xfrm>
              <a:off x="0" y="0"/>
              <a:ext cx="4967682" cy="812800"/>
            </a:xfrm>
            <a:custGeom>
              <a:avLst/>
              <a:gdLst/>
              <a:ahLst/>
              <a:cxnLst/>
              <a:rect l="l" t="t" r="r" b="b"/>
              <a:pathLst>
                <a:path w="4967682" h="812800">
                  <a:moveTo>
                    <a:pt x="0" y="0"/>
                  </a:moveTo>
                  <a:lnTo>
                    <a:pt x="4967682" y="0"/>
                  </a:lnTo>
                  <a:lnTo>
                    <a:pt x="4967682" y="812800"/>
                  </a:lnTo>
                  <a:lnTo>
                    <a:pt x="0" y="812800"/>
                  </a:lnTo>
                  <a:close/>
                </a:path>
              </a:pathLst>
            </a:custGeom>
            <a:solidFill>
              <a:srgbClr val="DBCBBB"/>
            </a:solidFill>
            <a:ln w="66675" cap="sq">
              <a:solidFill>
                <a:srgbClr val="866255"/>
              </a:solidFill>
              <a:prstDash val="solid"/>
              <a:miter/>
            </a:ln>
          </p:spPr>
        </p:sp>
        <p:sp>
          <p:nvSpPr>
            <p:cNvPr id="5" name="TextBox 5"/>
            <p:cNvSpPr txBox="1"/>
            <p:nvPr/>
          </p:nvSpPr>
          <p:spPr>
            <a:xfrm>
              <a:off x="0" y="-38100"/>
              <a:ext cx="4967682" cy="850900"/>
            </a:xfrm>
            <a:prstGeom prst="rect">
              <a:avLst/>
            </a:prstGeom>
          </p:spPr>
          <p:txBody>
            <a:bodyPr lIns="50800" tIns="50800" rIns="50800" bIns="50800" rtlCol="0" anchor="ctr"/>
            <a:lstStyle/>
            <a:p>
              <a:pPr algn="ctr">
                <a:lnSpc>
                  <a:spcPts val="2659"/>
                </a:lnSpc>
              </a:pPr>
              <a:endParaRPr/>
            </a:p>
          </p:txBody>
        </p:sp>
      </p:grpSp>
      <p:sp>
        <p:nvSpPr>
          <p:cNvPr id="6" name="Freeform 6"/>
          <p:cNvSpPr/>
          <p:nvPr/>
        </p:nvSpPr>
        <p:spPr>
          <a:xfrm>
            <a:off x="15520075" y="5723127"/>
            <a:ext cx="3478450" cy="4918117"/>
          </a:xfrm>
          <a:custGeom>
            <a:avLst/>
            <a:gdLst/>
            <a:ahLst/>
            <a:cxnLst/>
            <a:rect l="l" t="t" r="r" b="b"/>
            <a:pathLst>
              <a:path w="3478450" h="4918117">
                <a:moveTo>
                  <a:pt x="0" y="0"/>
                </a:moveTo>
                <a:lnTo>
                  <a:pt x="3478450" y="0"/>
                </a:lnTo>
                <a:lnTo>
                  <a:pt x="3478450" y="4918117"/>
                </a:lnTo>
                <a:lnTo>
                  <a:pt x="0" y="491811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p:cNvSpPr/>
          <p:nvPr/>
        </p:nvSpPr>
        <p:spPr>
          <a:xfrm>
            <a:off x="2055303" y="1823515"/>
            <a:ext cx="14177394" cy="11066730"/>
          </a:xfrm>
          <a:custGeom>
            <a:avLst/>
            <a:gdLst/>
            <a:ahLst/>
            <a:cxnLst/>
            <a:rect l="l" t="t" r="r" b="b"/>
            <a:pathLst>
              <a:path w="14177394" h="11066730">
                <a:moveTo>
                  <a:pt x="0" y="0"/>
                </a:moveTo>
                <a:lnTo>
                  <a:pt x="14177394" y="0"/>
                </a:lnTo>
                <a:lnTo>
                  <a:pt x="14177394" y="11066730"/>
                </a:lnTo>
                <a:lnTo>
                  <a:pt x="0" y="11066730"/>
                </a:lnTo>
                <a:lnTo>
                  <a:pt x="0" y="0"/>
                </a:lnTo>
                <a:close/>
              </a:path>
            </a:pathLst>
          </a:custGeom>
          <a:blipFill>
            <a:blip r:embed="rId5"/>
            <a:stretch>
              <a:fillRect l="-536" t="-5851" r="-536"/>
            </a:stretch>
          </a:blipFill>
        </p:spPr>
      </p:sp>
      <p:sp>
        <p:nvSpPr>
          <p:cNvPr id="8" name="Freeform 8"/>
          <p:cNvSpPr/>
          <p:nvPr/>
        </p:nvSpPr>
        <p:spPr>
          <a:xfrm>
            <a:off x="2055303" y="1657151"/>
            <a:ext cx="14177394" cy="7601149"/>
          </a:xfrm>
          <a:custGeom>
            <a:avLst/>
            <a:gdLst/>
            <a:ahLst/>
            <a:cxnLst/>
            <a:rect l="l" t="t" r="r" b="b"/>
            <a:pathLst>
              <a:path w="14177394" h="7601149">
                <a:moveTo>
                  <a:pt x="0" y="0"/>
                </a:moveTo>
                <a:lnTo>
                  <a:pt x="14177394" y="0"/>
                </a:lnTo>
                <a:lnTo>
                  <a:pt x="14177394" y="7601149"/>
                </a:lnTo>
                <a:lnTo>
                  <a:pt x="0" y="7601149"/>
                </a:lnTo>
                <a:lnTo>
                  <a:pt x="0" y="0"/>
                </a:lnTo>
                <a:close/>
              </a:path>
            </a:pathLst>
          </a:custGeom>
          <a:blipFill>
            <a:blip r:embed="rId6"/>
            <a:stretch>
              <a:fillRect t="-2402" b="-2402"/>
            </a:stretch>
          </a:blipFill>
        </p:spPr>
      </p:sp>
      <p:sp>
        <p:nvSpPr>
          <p:cNvPr id="9" name="TextBox 9"/>
          <p:cNvSpPr txBox="1"/>
          <p:nvPr/>
        </p:nvSpPr>
        <p:spPr>
          <a:xfrm>
            <a:off x="7358039" y="376018"/>
            <a:ext cx="2893984" cy="1454465"/>
          </a:xfrm>
          <a:prstGeom prst="rect">
            <a:avLst/>
          </a:prstGeom>
        </p:spPr>
        <p:txBody>
          <a:bodyPr lIns="0" tIns="0" rIns="0" bIns="0" rtlCol="0" anchor="t">
            <a:spAutoFit/>
          </a:bodyPr>
          <a:lstStyle/>
          <a:p>
            <a:pPr algn="ctr">
              <a:lnSpc>
                <a:spcPts val="10858"/>
              </a:lnSpc>
              <a:spcBef>
                <a:spcPct val="0"/>
              </a:spcBef>
            </a:pPr>
            <a:r>
              <a:rPr lang="en-US" sz="7756" b="1">
                <a:solidFill>
                  <a:srgbClr val="006C3F"/>
                </a:solidFill>
                <a:latin typeface="Recoleta Bold"/>
                <a:ea typeface="Recoleta Bold"/>
                <a:cs typeface="Recoleta Bold"/>
                <a:sym typeface="Recoleta Bold"/>
              </a:rPr>
              <a:t>DAY9</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AF6"/>
        </a:solidFill>
        <a:effectLst/>
      </p:bgPr>
    </p:bg>
    <p:spTree>
      <p:nvGrpSpPr>
        <p:cNvPr id="1" name=""/>
        <p:cNvGrpSpPr/>
        <p:nvPr/>
      </p:nvGrpSpPr>
      <p:grpSpPr>
        <a:xfrm>
          <a:off x="0" y="0"/>
          <a:ext cx="0" cy="0"/>
          <a:chOff x="0" y="0"/>
          <a:chExt cx="0" cy="0"/>
        </a:xfrm>
      </p:grpSpPr>
      <p:sp>
        <p:nvSpPr>
          <p:cNvPr id="2" name="Freeform 2"/>
          <p:cNvSpPr/>
          <p:nvPr/>
        </p:nvSpPr>
        <p:spPr>
          <a:xfrm>
            <a:off x="688059" y="3553370"/>
            <a:ext cx="5190007" cy="3866556"/>
          </a:xfrm>
          <a:custGeom>
            <a:avLst/>
            <a:gdLst/>
            <a:ahLst/>
            <a:cxnLst/>
            <a:rect l="l" t="t" r="r" b="b"/>
            <a:pathLst>
              <a:path w="5190007" h="3866556">
                <a:moveTo>
                  <a:pt x="0" y="0"/>
                </a:moveTo>
                <a:lnTo>
                  <a:pt x="5190007" y="0"/>
                </a:lnTo>
                <a:lnTo>
                  <a:pt x="5190007" y="3866556"/>
                </a:lnTo>
                <a:lnTo>
                  <a:pt x="0" y="386655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6548996" y="3553370"/>
            <a:ext cx="5190007" cy="3866556"/>
          </a:xfrm>
          <a:custGeom>
            <a:avLst/>
            <a:gdLst/>
            <a:ahLst/>
            <a:cxnLst/>
            <a:rect l="l" t="t" r="r" b="b"/>
            <a:pathLst>
              <a:path w="5190007" h="3866556">
                <a:moveTo>
                  <a:pt x="0" y="0"/>
                </a:moveTo>
                <a:lnTo>
                  <a:pt x="5190008" y="0"/>
                </a:lnTo>
                <a:lnTo>
                  <a:pt x="5190008" y="3866556"/>
                </a:lnTo>
                <a:lnTo>
                  <a:pt x="0" y="386655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12409934" y="3553370"/>
            <a:ext cx="5190007" cy="3866556"/>
          </a:xfrm>
          <a:custGeom>
            <a:avLst/>
            <a:gdLst/>
            <a:ahLst/>
            <a:cxnLst/>
            <a:rect l="l" t="t" r="r" b="b"/>
            <a:pathLst>
              <a:path w="5190007" h="3866556">
                <a:moveTo>
                  <a:pt x="0" y="0"/>
                </a:moveTo>
                <a:lnTo>
                  <a:pt x="5190007" y="0"/>
                </a:lnTo>
                <a:lnTo>
                  <a:pt x="5190007" y="3866556"/>
                </a:lnTo>
                <a:lnTo>
                  <a:pt x="0" y="386655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5" name="Group 5"/>
          <p:cNvGrpSpPr>
            <a:grpSpLocks noChangeAspect="1"/>
          </p:cNvGrpSpPr>
          <p:nvPr/>
        </p:nvGrpSpPr>
        <p:grpSpPr>
          <a:xfrm>
            <a:off x="1165395" y="3368980"/>
            <a:ext cx="4235335" cy="4235335"/>
            <a:chOff x="0" y="0"/>
            <a:chExt cx="19050000" cy="19050000"/>
          </a:xfrm>
        </p:grpSpPr>
        <p:sp>
          <p:nvSpPr>
            <p:cNvPr id="6" name="Freeform 6"/>
            <p:cNvSpPr/>
            <p:nvPr/>
          </p:nvSpPr>
          <p:spPr>
            <a:xfrm>
              <a:off x="348882" y="766744"/>
              <a:ext cx="18352235" cy="17516512"/>
            </a:xfrm>
            <a:custGeom>
              <a:avLst/>
              <a:gdLst/>
              <a:ahLst/>
              <a:cxnLst/>
              <a:rect l="l" t="t" r="r" b="b"/>
              <a:pathLst>
                <a:path w="18352235" h="17516512">
                  <a:moveTo>
                    <a:pt x="9176118" y="14013"/>
                  </a:moveTo>
                  <a:cubicBezTo>
                    <a:pt x="6042785" y="0"/>
                    <a:pt x="3141451" y="1663572"/>
                    <a:pt x="1570726" y="4374807"/>
                  </a:cubicBezTo>
                  <a:cubicBezTo>
                    <a:pt x="0" y="7086041"/>
                    <a:pt x="0" y="10430470"/>
                    <a:pt x="1570726" y="13141705"/>
                  </a:cubicBezTo>
                  <a:cubicBezTo>
                    <a:pt x="3141451" y="15852939"/>
                    <a:pt x="6042785" y="17516512"/>
                    <a:pt x="9176118" y="17502499"/>
                  </a:cubicBezTo>
                  <a:cubicBezTo>
                    <a:pt x="12309451" y="17516512"/>
                    <a:pt x="15210784" y="15852939"/>
                    <a:pt x="16781510" y="13141705"/>
                  </a:cubicBezTo>
                  <a:cubicBezTo>
                    <a:pt x="18352235" y="10430470"/>
                    <a:pt x="18352235" y="7086041"/>
                    <a:pt x="16781510" y="4374807"/>
                  </a:cubicBezTo>
                  <a:cubicBezTo>
                    <a:pt x="15210784" y="1663572"/>
                    <a:pt x="12309451" y="0"/>
                    <a:pt x="9176118" y="14013"/>
                  </a:cubicBezTo>
                  <a:close/>
                </a:path>
              </a:pathLst>
            </a:custGeom>
            <a:blipFill>
              <a:blip r:embed="rId4"/>
              <a:stretch>
                <a:fillRect l="223" t="-69370" r="223" b="-47429"/>
              </a:stretch>
            </a:blipFill>
          </p:spPr>
        </p:sp>
        <p:sp>
          <p:nvSpPr>
            <p:cNvPr id="7" name="Freeform 7"/>
            <p:cNvSpPr/>
            <p:nvPr/>
          </p:nvSpPr>
          <p:spPr>
            <a:xfrm>
              <a:off x="0" y="0"/>
              <a:ext cx="19050000" cy="19050000"/>
            </a:xfrm>
            <a:custGeom>
              <a:avLst/>
              <a:gdLst/>
              <a:ahLst/>
              <a:cxnLst/>
              <a:rect l="l" t="t" r="r" b="b"/>
              <a:pathLst>
                <a:path w="19050000" h="19050000">
                  <a:moveTo>
                    <a:pt x="0" y="0"/>
                  </a:moveTo>
                  <a:lnTo>
                    <a:pt x="19050000" y="0"/>
                  </a:lnTo>
                  <a:lnTo>
                    <a:pt x="19050000" y="19050000"/>
                  </a:lnTo>
                  <a:lnTo>
                    <a:pt x="0" y="19050000"/>
                  </a:lnTo>
                  <a:close/>
                </a:path>
              </a:pathLst>
            </a:custGeom>
            <a:blipFill>
              <a:blip r:embed="rId5"/>
              <a:stretch>
                <a:fillRect/>
              </a:stretch>
            </a:blipFill>
          </p:spPr>
        </p:sp>
      </p:grpSp>
      <p:grpSp>
        <p:nvGrpSpPr>
          <p:cNvPr id="8" name="Group 8"/>
          <p:cNvGrpSpPr>
            <a:grpSpLocks noChangeAspect="1"/>
          </p:cNvGrpSpPr>
          <p:nvPr/>
        </p:nvGrpSpPr>
        <p:grpSpPr>
          <a:xfrm>
            <a:off x="7026332" y="3368980"/>
            <a:ext cx="4235335" cy="4235335"/>
            <a:chOff x="0" y="0"/>
            <a:chExt cx="19050000" cy="19050000"/>
          </a:xfrm>
        </p:grpSpPr>
        <p:sp>
          <p:nvSpPr>
            <p:cNvPr id="9" name="Freeform 9"/>
            <p:cNvSpPr/>
            <p:nvPr/>
          </p:nvSpPr>
          <p:spPr>
            <a:xfrm>
              <a:off x="348882" y="766744"/>
              <a:ext cx="18352235" cy="17516512"/>
            </a:xfrm>
            <a:custGeom>
              <a:avLst/>
              <a:gdLst/>
              <a:ahLst/>
              <a:cxnLst/>
              <a:rect l="l" t="t" r="r" b="b"/>
              <a:pathLst>
                <a:path w="18352235" h="17516512">
                  <a:moveTo>
                    <a:pt x="9176118" y="14013"/>
                  </a:moveTo>
                  <a:cubicBezTo>
                    <a:pt x="6042785" y="0"/>
                    <a:pt x="3141451" y="1663572"/>
                    <a:pt x="1570726" y="4374807"/>
                  </a:cubicBezTo>
                  <a:cubicBezTo>
                    <a:pt x="0" y="7086041"/>
                    <a:pt x="0" y="10430470"/>
                    <a:pt x="1570726" y="13141705"/>
                  </a:cubicBezTo>
                  <a:cubicBezTo>
                    <a:pt x="3141451" y="15852939"/>
                    <a:pt x="6042785" y="17516512"/>
                    <a:pt x="9176118" y="17502499"/>
                  </a:cubicBezTo>
                  <a:cubicBezTo>
                    <a:pt x="12309451" y="17516512"/>
                    <a:pt x="15210784" y="15852939"/>
                    <a:pt x="16781510" y="13141705"/>
                  </a:cubicBezTo>
                  <a:cubicBezTo>
                    <a:pt x="18352235" y="10430470"/>
                    <a:pt x="18352235" y="7086041"/>
                    <a:pt x="16781510" y="4374807"/>
                  </a:cubicBezTo>
                  <a:cubicBezTo>
                    <a:pt x="15210784" y="1663572"/>
                    <a:pt x="12309451" y="0"/>
                    <a:pt x="9176118" y="14013"/>
                  </a:cubicBezTo>
                  <a:close/>
                </a:path>
              </a:pathLst>
            </a:custGeom>
            <a:blipFill>
              <a:blip r:embed="rId6"/>
              <a:stretch>
                <a:fillRect l="223" t="-11336" r="223" b="-27792"/>
              </a:stretch>
            </a:blipFill>
          </p:spPr>
        </p:sp>
        <p:sp>
          <p:nvSpPr>
            <p:cNvPr id="10" name="Freeform 10"/>
            <p:cNvSpPr/>
            <p:nvPr/>
          </p:nvSpPr>
          <p:spPr>
            <a:xfrm>
              <a:off x="0" y="0"/>
              <a:ext cx="19050000" cy="19050000"/>
            </a:xfrm>
            <a:custGeom>
              <a:avLst/>
              <a:gdLst/>
              <a:ahLst/>
              <a:cxnLst/>
              <a:rect l="l" t="t" r="r" b="b"/>
              <a:pathLst>
                <a:path w="19050000" h="19050000">
                  <a:moveTo>
                    <a:pt x="0" y="0"/>
                  </a:moveTo>
                  <a:lnTo>
                    <a:pt x="19050000" y="0"/>
                  </a:lnTo>
                  <a:lnTo>
                    <a:pt x="19050000" y="19050000"/>
                  </a:lnTo>
                  <a:lnTo>
                    <a:pt x="0" y="19050000"/>
                  </a:lnTo>
                  <a:close/>
                </a:path>
              </a:pathLst>
            </a:custGeom>
            <a:blipFill>
              <a:blip r:embed="rId5"/>
              <a:stretch>
                <a:fillRect/>
              </a:stretch>
            </a:blipFill>
          </p:spPr>
        </p:sp>
      </p:grpSp>
      <p:grpSp>
        <p:nvGrpSpPr>
          <p:cNvPr id="11" name="Group 11"/>
          <p:cNvGrpSpPr>
            <a:grpSpLocks noChangeAspect="1"/>
          </p:cNvGrpSpPr>
          <p:nvPr/>
        </p:nvGrpSpPr>
        <p:grpSpPr>
          <a:xfrm>
            <a:off x="12887270" y="3368980"/>
            <a:ext cx="4235335" cy="4235335"/>
            <a:chOff x="0" y="0"/>
            <a:chExt cx="19050000" cy="19050000"/>
          </a:xfrm>
        </p:grpSpPr>
        <p:sp>
          <p:nvSpPr>
            <p:cNvPr id="12" name="Freeform 12"/>
            <p:cNvSpPr/>
            <p:nvPr/>
          </p:nvSpPr>
          <p:spPr>
            <a:xfrm>
              <a:off x="348882" y="766744"/>
              <a:ext cx="18352235" cy="17516512"/>
            </a:xfrm>
            <a:custGeom>
              <a:avLst/>
              <a:gdLst/>
              <a:ahLst/>
              <a:cxnLst/>
              <a:rect l="l" t="t" r="r" b="b"/>
              <a:pathLst>
                <a:path w="18352235" h="17516512">
                  <a:moveTo>
                    <a:pt x="9176118" y="14013"/>
                  </a:moveTo>
                  <a:cubicBezTo>
                    <a:pt x="6042785" y="0"/>
                    <a:pt x="3141451" y="1663572"/>
                    <a:pt x="1570726" y="4374807"/>
                  </a:cubicBezTo>
                  <a:cubicBezTo>
                    <a:pt x="0" y="7086041"/>
                    <a:pt x="0" y="10430470"/>
                    <a:pt x="1570726" y="13141705"/>
                  </a:cubicBezTo>
                  <a:cubicBezTo>
                    <a:pt x="3141451" y="15852939"/>
                    <a:pt x="6042785" y="17516512"/>
                    <a:pt x="9176118" y="17502499"/>
                  </a:cubicBezTo>
                  <a:cubicBezTo>
                    <a:pt x="12309451" y="17516512"/>
                    <a:pt x="15210784" y="15852939"/>
                    <a:pt x="16781510" y="13141705"/>
                  </a:cubicBezTo>
                  <a:cubicBezTo>
                    <a:pt x="18352235" y="10430470"/>
                    <a:pt x="18352235" y="7086041"/>
                    <a:pt x="16781510" y="4374807"/>
                  </a:cubicBezTo>
                  <a:cubicBezTo>
                    <a:pt x="15210784" y="1663572"/>
                    <a:pt x="12309451" y="0"/>
                    <a:pt x="9176118" y="14013"/>
                  </a:cubicBezTo>
                  <a:close/>
                </a:path>
              </a:pathLst>
            </a:custGeom>
            <a:blipFill>
              <a:blip r:embed="rId7"/>
              <a:stretch>
                <a:fillRect l="223" r="223"/>
              </a:stretch>
            </a:blipFill>
          </p:spPr>
        </p:sp>
        <p:sp>
          <p:nvSpPr>
            <p:cNvPr id="13" name="Freeform 13"/>
            <p:cNvSpPr/>
            <p:nvPr/>
          </p:nvSpPr>
          <p:spPr>
            <a:xfrm>
              <a:off x="0" y="0"/>
              <a:ext cx="19050000" cy="19050000"/>
            </a:xfrm>
            <a:custGeom>
              <a:avLst/>
              <a:gdLst/>
              <a:ahLst/>
              <a:cxnLst/>
              <a:rect l="l" t="t" r="r" b="b"/>
              <a:pathLst>
                <a:path w="19050000" h="19050000">
                  <a:moveTo>
                    <a:pt x="0" y="0"/>
                  </a:moveTo>
                  <a:lnTo>
                    <a:pt x="19050000" y="0"/>
                  </a:lnTo>
                  <a:lnTo>
                    <a:pt x="19050000" y="19050000"/>
                  </a:lnTo>
                  <a:lnTo>
                    <a:pt x="0" y="19050000"/>
                  </a:lnTo>
                  <a:close/>
                </a:path>
              </a:pathLst>
            </a:custGeom>
            <a:blipFill>
              <a:blip r:embed="rId5"/>
              <a:stretch>
                <a:fillRect/>
              </a:stretch>
            </a:blipFill>
          </p:spPr>
        </p:sp>
      </p:grpSp>
      <p:grpSp>
        <p:nvGrpSpPr>
          <p:cNvPr id="14" name="Group 14"/>
          <p:cNvGrpSpPr/>
          <p:nvPr/>
        </p:nvGrpSpPr>
        <p:grpSpPr>
          <a:xfrm>
            <a:off x="-286834" y="8182186"/>
            <a:ext cx="18861667" cy="3086100"/>
            <a:chOff x="0" y="0"/>
            <a:chExt cx="4967682" cy="812800"/>
          </a:xfrm>
        </p:grpSpPr>
        <p:sp>
          <p:nvSpPr>
            <p:cNvPr id="15" name="Freeform 15"/>
            <p:cNvSpPr/>
            <p:nvPr/>
          </p:nvSpPr>
          <p:spPr>
            <a:xfrm>
              <a:off x="0" y="0"/>
              <a:ext cx="4967682" cy="812800"/>
            </a:xfrm>
            <a:custGeom>
              <a:avLst/>
              <a:gdLst/>
              <a:ahLst/>
              <a:cxnLst/>
              <a:rect l="l" t="t" r="r" b="b"/>
              <a:pathLst>
                <a:path w="4967682" h="812800">
                  <a:moveTo>
                    <a:pt x="0" y="0"/>
                  </a:moveTo>
                  <a:lnTo>
                    <a:pt x="4967682" y="0"/>
                  </a:lnTo>
                  <a:lnTo>
                    <a:pt x="4967682" y="812800"/>
                  </a:lnTo>
                  <a:lnTo>
                    <a:pt x="0" y="812800"/>
                  </a:lnTo>
                  <a:close/>
                </a:path>
              </a:pathLst>
            </a:custGeom>
            <a:solidFill>
              <a:srgbClr val="DBCBBB"/>
            </a:solidFill>
            <a:ln w="66675" cap="sq">
              <a:solidFill>
                <a:srgbClr val="866255"/>
              </a:solidFill>
              <a:prstDash val="solid"/>
              <a:miter/>
            </a:ln>
          </p:spPr>
        </p:sp>
        <p:sp>
          <p:nvSpPr>
            <p:cNvPr id="16" name="TextBox 16"/>
            <p:cNvSpPr txBox="1"/>
            <p:nvPr/>
          </p:nvSpPr>
          <p:spPr>
            <a:xfrm>
              <a:off x="0" y="-38100"/>
              <a:ext cx="4967682" cy="850900"/>
            </a:xfrm>
            <a:prstGeom prst="rect">
              <a:avLst/>
            </a:prstGeom>
          </p:spPr>
          <p:txBody>
            <a:bodyPr lIns="50800" tIns="50800" rIns="50800" bIns="50800" rtlCol="0" anchor="ctr"/>
            <a:lstStyle/>
            <a:p>
              <a:pPr algn="ctr">
                <a:lnSpc>
                  <a:spcPts val="2659"/>
                </a:lnSpc>
              </a:pPr>
              <a:endParaRPr/>
            </a:p>
          </p:txBody>
        </p:sp>
      </p:grpSp>
      <p:sp>
        <p:nvSpPr>
          <p:cNvPr id="17" name="Freeform 17"/>
          <p:cNvSpPr/>
          <p:nvPr/>
        </p:nvSpPr>
        <p:spPr>
          <a:xfrm>
            <a:off x="737369" y="6364651"/>
            <a:ext cx="5190007" cy="1868403"/>
          </a:xfrm>
          <a:custGeom>
            <a:avLst/>
            <a:gdLst/>
            <a:ahLst/>
            <a:cxnLst/>
            <a:rect l="l" t="t" r="r" b="b"/>
            <a:pathLst>
              <a:path w="5190007" h="1868403">
                <a:moveTo>
                  <a:pt x="0" y="0"/>
                </a:moveTo>
                <a:lnTo>
                  <a:pt x="5190008" y="0"/>
                </a:lnTo>
                <a:lnTo>
                  <a:pt x="5190008" y="1868402"/>
                </a:lnTo>
                <a:lnTo>
                  <a:pt x="0" y="186840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8" name="Freeform 18"/>
          <p:cNvSpPr/>
          <p:nvPr/>
        </p:nvSpPr>
        <p:spPr>
          <a:xfrm>
            <a:off x="6548996" y="6485725"/>
            <a:ext cx="5190007" cy="1868403"/>
          </a:xfrm>
          <a:custGeom>
            <a:avLst/>
            <a:gdLst/>
            <a:ahLst/>
            <a:cxnLst/>
            <a:rect l="l" t="t" r="r" b="b"/>
            <a:pathLst>
              <a:path w="5190007" h="1868403">
                <a:moveTo>
                  <a:pt x="0" y="0"/>
                </a:moveTo>
                <a:lnTo>
                  <a:pt x="5190008" y="0"/>
                </a:lnTo>
                <a:lnTo>
                  <a:pt x="5190008" y="1868402"/>
                </a:lnTo>
                <a:lnTo>
                  <a:pt x="0" y="186840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9" name="Freeform 19"/>
          <p:cNvSpPr/>
          <p:nvPr/>
        </p:nvSpPr>
        <p:spPr>
          <a:xfrm>
            <a:off x="12417031" y="6485725"/>
            <a:ext cx="5190007" cy="1868403"/>
          </a:xfrm>
          <a:custGeom>
            <a:avLst/>
            <a:gdLst/>
            <a:ahLst/>
            <a:cxnLst/>
            <a:rect l="l" t="t" r="r" b="b"/>
            <a:pathLst>
              <a:path w="5190007" h="1868403">
                <a:moveTo>
                  <a:pt x="0" y="0"/>
                </a:moveTo>
                <a:lnTo>
                  <a:pt x="5190007" y="0"/>
                </a:lnTo>
                <a:lnTo>
                  <a:pt x="5190007" y="1868402"/>
                </a:lnTo>
                <a:lnTo>
                  <a:pt x="0" y="186840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20" name="Freeform 20"/>
          <p:cNvSpPr/>
          <p:nvPr/>
        </p:nvSpPr>
        <p:spPr>
          <a:xfrm>
            <a:off x="688059" y="7870730"/>
            <a:ext cx="2640051" cy="1232638"/>
          </a:xfrm>
          <a:custGeom>
            <a:avLst/>
            <a:gdLst/>
            <a:ahLst/>
            <a:cxnLst/>
            <a:rect l="l" t="t" r="r" b="b"/>
            <a:pathLst>
              <a:path w="2640051" h="1232638">
                <a:moveTo>
                  <a:pt x="0" y="0"/>
                </a:moveTo>
                <a:lnTo>
                  <a:pt x="2640051" y="0"/>
                </a:lnTo>
                <a:lnTo>
                  <a:pt x="2640051" y="1232638"/>
                </a:lnTo>
                <a:lnTo>
                  <a:pt x="0" y="1232638"/>
                </a:lnTo>
                <a:lnTo>
                  <a:pt x="0" y="0"/>
                </a:lnTo>
                <a:close/>
              </a:path>
            </a:pathLst>
          </a:custGeom>
          <a:blipFill>
            <a:blip r:embed="rId10">
              <a:extLst>
                <a:ext uri="{96DAC541-7B7A-43D3-8B79-37D633B846F1}">
                  <asvg:svgBlip xmlns:asvg="http://schemas.microsoft.com/office/drawing/2016/SVG/main" r:embed="rId11"/>
                </a:ext>
              </a:extLst>
            </a:blip>
            <a:stretch>
              <a:fillRect r="-7953"/>
            </a:stretch>
          </a:blipFill>
        </p:spPr>
      </p:sp>
      <p:sp>
        <p:nvSpPr>
          <p:cNvPr id="21" name="Freeform 21"/>
          <p:cNvSpPr/>
          <p:nvPr/>
        </p:nvSpPr>
        <p:spPr>
          <a:xfrm>
            <a:off x="3238015" y="7870730"/>
            <a:ext cx="2640051" cy="1232638"/>
          </a:xfrm>
          <a:custGeom>
            <a:avLst/>
            <a:gdLst/>
            <a:ahLst/>
            <a:cxnLst/>
            <a:rect l="l" t="t" r="r" b="b"/>
            <a:pathLst>
              <a:path w="2640051" h="1232638">
                <a:moveTo>
                  <a:pt x="0" y="0"/>
                </a:moveTo>
                <a:lnTo>
                  <a:pt x="2640051" y="0"/>
                </a:lnTo>
                <a:lnTo>
                  <a:pt x="2640051" y="1232638"/>
                </a:lnTo>
                <a:lnTo>
                  <a:pt x="0" y="1232638"/>
                </a:lnTo>
                <a:lnTo>
                  <a:pt x="0" y="0"/>
                </a:lnTo>
                <a:close/>
              </a:path>
            </a:pathLst>
          </a:custGeom>
          <a:blipFill>
            <a:blip r:embed="rId10">
              <a:extLst>
                <a:ext uri="{96DAC541-7B7A-43D3-8B79-37D633B846F1}">
                  <asvg:svgBlip xmlns:asvg="http://schemas.microsoft.com/office/drawing/2016/SVG/main" r:embed="rId11"/>
                </a:ext>
              </a:extLst>
            </a:blip>
            <a:stretch>
              <a:fillRect l="-7953"/>
            </a:stretch>
          </a:blipFill>
        </p:spPr>
      </p:sp>
      <p:sp>
        <p:nvSpPr>
          <p:cNvPr id="22" name="Freeform 22"/>
          <p:cNvSpPr/>
          <p:nvPr/>
        </p:nvSpPr>
        <p:spPr>
          <a:xfrm>
            <a:off x="6541899" y="7870730"/>
            <a:ext cx="2640051" cy="1232638"/>
          </a:xfrm>
          <a:custGeom>
            <a:avLst/>
            <a:gdLst/>
            <a:ahLst/>
            <a:cxnLst/>
            <a:rect l="l" t="t" r="r" b="b"/>
            <a:pathLst>
              <a:path w="2640051" h="1232638">
                <a:moveTo>
                  <a:pt x="0" y="0"/>
                </a:moveTo>
                <a:lnTo>
                  <a:pt x="2640051" y="0"/>
                </a:lnTo>
                <a:lnTo>
                  <a:pt x="2640051" y="1232638"/>
                </a:lnTo>
                <a:lnTo>
                  <a:pt x="0" y="1232638"/>
                </a:lnTo>
                <a:lnTo>
                  <a:pt x="0" y="0"/>
                </a:lnTo>
                <a:close/>
              </a:path>
            </a:pathLst>
          </a:custGeom>
          <a:blipFill>
            <a:blip r:embed="rId10">
              <a:extLst>
                <a:ext uri="{96DAC541-7B7A-43D3-8B79-37D633B846F1}">
                  <asvg:svgBlip xmlns:asvg="http://schemas.microsoft.com/office/drawing/2016/SVG/main" r:embed="rId11"/>
                </a:ext>
              </a:extLst>
            </a:blip>
            <a:stretch>
              <a:fillRect r="-7953"/>
            </a:stretch>
          </a:blipFill>
        </p:spPr>
      </p:sp>
      <p:sp>
        <p:nvSpPr>
          <p:cNvPr id="23" name="Freeform 23"/>
          <p:cNvSpPr/>
          <p:nvPr/>
        </p:nvSpPr>
        <p:spPr>
          <a:xfrm>
            <a:off x="9091855" y="7870730"/>
            <a:ext cx="2640051" cy="1232638"/>
          </a:xfrm>
          <a:custGeom>
            <a:avLst/>
            <a:gdLst/>
            <a:ahLst/>
            <a:cxnLst/>
            <a:rect l="l" t="t" r="r" b="b"/>
            <a:pathLst>
              <a:path w="2640051" h="1232638">
                <a:moveTo>
                  <a:pt x="0" y="0"/>
                </a:moveTo>
                <a:lnTo>
                  <a:pt x="2640051" y="0"/>
                </a:lnTo>
                <a:lnTo>
                  <a:pt x="2640051" y="1232638"/>
                </a:lnTo>
                <a:lnTo>
                  <a:pt x="0" y="1232638"/>
                </a:lnTo>
                <a:lnTo>
                  <a:pt x="0" y="0"/>
                </a:lnTo>
                <a:close/>
              </a:path>
            </a:pathLst>
          </a:custGeom>
          <a:blipFill>
            <a:blip r:embed="rId10">
              <a:extLst>
                <a:ext uri="{96DAC541-7B7A-43D3-8B79-37D633B846F1}">
                  <asvg:svgBlip xmlns:asvg="http://schemas.microsoft.com/office/drawing/2016/SVG/main" r:embed="rId11"/>
                </a:ext>
              </a:extLst>
            </a:blip>
            <a:stretch>
              <a:fillRect l="-7953"/>
            </a:stretch>
          </a:blipFill>
        </p:spPr>
      </p:sp>
      <p:sp>
        <p:nvSpPr>
          <p:cNvPr id="24" name="Freeform 24"/>
          <p:cNvSpPr/>
          <p:nvPr/>
        </p:nvSpPr>
        <p:spPr>
          <a:xfrm>
            <a:off x="12395739" y="7870730"/>
            <a:ext cx="2640051" cy="1232638"/>
          </a:xfrm>
          <a:custGeom>
            <a:avLst/>
            <a:gdLst/>
            <a:ahLst/>
            <a:cxnLst/>
            <a:rect l="l" t="t" r="r" b="b"/>
            <a:pathLst>
              <a:path w="2640051" h="1232638">
                <a:moveTo>
                  <a:pt x="0" y="0"/>
                </a:moveTo>
                <a:lnTo>
                  <a:pt x="2640051" y="0"/>
                </a:lnTo>
                <a:lnTo>
                  <a:pt x="2640051" y="1232638"/>
                </a:lnTo>
                <a:lnTo>
                  <a:pt x="0" y="1232638"/>
                </a:lnTo>
                <a:lnTo>
                  <a:pt x="0" y="0"/>
                </a:lnTo>
                <a:close/>
              </a:path>
            </a:pathLst>
          </a:custGeom>
          <a:blipFill>
            <a:blip r:embed="rId10">
              <a:extLst>
                <a:ext uri="{96DAC541-7B7A-43D3-8B79-37D633B846F1}">
                  <asvg:svgBlip xmlns:asvg="http://schemas.microsoft.com/office/drawing/2016/SVG/main" r:embed="rId11"/>
                </a:ext>
              </a:extLst>
            </a:blip>
            <a:stretch>
              <a:fillRect r="-7953"/>
            </a:stretch>
          </a:blipFill>
        </p:spPr>
      </p:sp>
      <p:sp>
        <p:nvSpPr>
          <p:cNvPr id="25" name="Freeform 25"/>
          <p:cNvSpPr/>
          <p:nvPr/>
        </p:nvSpPr>
        <p:spPr>
          <a:xfrm>
            <a:off x="14945695" y="7870730"/>
            <a:ext cx="2640051" cy="1232638"/>
          </a:xfrm>
          <a:custGeom>
            <a:avLst/>
            <a:gdLst/>
            <a:ahLst/>
            <a:cxnLst/>
            <a:rect l="l" t="t" r="r" b="b"/>
            <a:pathLst>
              <a:path w="2640051" h="1232638">
                <a:moveTo>
                  <a:pt x="0" y="0"/>
                </a:moveTo>
                <a:lnTo>
                  <a:pt x="2640051" y="0"/>
                </a:lnTo>
                <a:lnTo>
                  <a:pt x="2640051" y="1232638"/>
                </a:lnTo>
                <a:lnTo>
                  <a:pt x="0" y="1232638"/>
                </a:lnTo>
                <a:lnTo>
                  <a:pt x="0" y="0"/>
                </a:lnTo>
                <a:close/>
              </a:path>
            </a:pathLst>
          </a:custGeom>
          <a:blipFill>
            <a:blip r:embed="rId10">
              <a:extLst>
                <a:ext uri="{96DAC541-7B7A-43D3-8B79-37D633B846F1}">
                  <asvg:svgBlip xmlns:asvg="http://schemas.microsoft.com/office/drawing/2016/SVG/main" r:embed="rId11"/>
                </a:ext>
              </a:extLst>
            </a:blip>
            <a:stretch>
              <a:fillRect l="-7953"/>
            </a:stretch>
          </a:blipFill>
        </p:spPr>
      </p:sp>
      <p:sp>
        <p:nvSpPr>
          <p:cNvPr id="26" name="Freeform 26"/>
          <p:cNvSpPr/>
          <p:nvPr/>
        </p:nvSpPr>
        <p:spPr>
          <a:xfrm>
            <a:off x="5927377" y="438557"/>
            <a:ext cx="2632514" cy="872020"/>
          </a:xfrm>
          <a:custGeom>
            <a:avLst/>
            <a:gdLst/>
            <a:ahLst/>
            <a:cxnLst/>
            <a:rect l="l" t="t" r="r" b="b"/>
            <a:pathLst>
              <a:path w="2632514" h="872020">
                <a:moveTo>
                  <a:pt x="0" y="0"/>
                </a:moveTo>
                <a:lnTo>
                  <a:pt x="2632514" y="0"/>
                </a:lnTo>
                <a:lnTo>
                  <a:pt x="2632514" y="872020"/>
                </a:lnTo>
                <a:lnTo>
                  <a:pt x="0" y="87202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27" name="Freeform 27"/>
          <p:cNvSpPr/>
          <p:nvPr/>
        </p:nvSpPr>
        <p:spPr>
          <a:xfrm flipH="1">
            <a:off x="9804009" y="438557"/>
            <a:ext cx="2632514" cy="872020"/>
          </a:xfrm>
          <a:custGeom>
            <a:avLst/>
            <a:gdLst/>
            <a:ahLst/>
            <a:cxnLst/>
            <a:rect l="l" t="t" r="r" b="b"/>
            <a:pathLst>
              <a:path w="2632514" h="872020">
                <a:moveTo>
                  <a:pt x="2632514" y="0"/>
                </a:moveTo>
                <a:lnTo>
                  <a:pt x="0" y="0"/>
                </a:lnTo>
                <a:lnTo>
                  <a:pt x="0" y="872020"/>
                </a:lnTo>
                <a:lnTo>
                  <a:pt x="2632514" y="872020"/>
                </a:lnTo>
                <a:lnTo>
                  <a:pt x="2632514"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28" name="Freeform 28"/>
          <p:cNvSpPr/>
          <p:nvPr/>
        </p:nvSpPr>
        <p:spPr>
          <a:xfrm>
            <a:off x="8333031" y="438557"/>
            <a:ext cx="1860580" cy="872020"/>
          </a:xfrm>
          <a:custGeom>
            <a:avLst/>
            <a:gdLst/>
            <a:ahLst/>
            <a:cxnLst/>
            <a:rect l="l" t="t" r="r" b="b"/>
            <a:pathLst>
              <a:path w="1860580" h="872020">
                <a:moveTo>
                  <a:pt x="0" y="0"/>
                </a:moveTo>
                <a:lnTo>
                  <a:pt x="1860579" y="0"/>
                </a:lnTo>
                <a:lnTo>
                  <a:pt x="1860579" y="872020"/>
                </a:lnTo>
                <a:lnTo>
                  <a:pt x="0" y="872020"/>
                </a:lnTo>
                <a:lnTo>
                  <a:pt x="0" y="0"/>
                </a:lnTo>
                <a:close/>
              </a:path>
            </a:pathLst>
          </a:custGeom>
          <a:blipFill>
            <a:blip r:embed="rId12">
              <a:extLst>
                <a:ext uri="{96DAC541-7B7A-43D3-8B79-37D633B846F1}">
                  <asvg:svgBlip xmlns:asvg="http://schemas.microsoft.com/office/drawing/2016/SVG/main" r:embed="rId13"/>
                </a:ext>
              </a:extLst>
            </a:blip>
            <a:stretch>
              <a:fillRect l="-41488"/>
            </a:stretch>
          </a:blipFill>
        </p:spPr>
      </p:sp>
      <p:sp>
        <p:nvSpPr>
          <p:cNvPr id="29" name="AutoShape 29"/>
          <p:cNvSpPr/>
          <p:nvPr/>
        </p:nvSpPr>
        <p:spPr>
          <a:xfrm flipV="1">
            <a:off x="729558" y="874567"/>
            <a:ext cx="4918143" cy="0"/>
          </a:xfrm>
          <a:prstGeom prst="line">
            <a:avLst/>
          </a:prstGeom>
          <a:ln w="114300" cap="rnd">
            <a:solidFill>
              <a:srgbClr val="98B286"/>
            </a:solidFill>
            <a:prstDash val="solid"/>
            <a:headEnd type="none" w="sm" len="sm"/>
            <a:tailEnd type="none" w="sm" len="sm"/>
          </a:ln>
        </p:spPr>
      </p:sp>
      <p:sp>
        <p:nvSpPr>
          <p:cNvPr id="30" name="AutoShape 30"/>
          <p:cNvSpPr/>
          <p:nvPr/>
        </p:nvSpPr>
        <p:spPr>
          <a:xfrm flipV="1">
            <a:off x="12695992" y="874567"/>
            <a:ext cx="4918143" cy="0"/>
          </a:xfrm>
          <a:prstGeom prst="line">
            <a:avLst/>
          </a:prstGeom>
          <a:ln w="114300" cap="rnd">
            <a:solidFill>
              <a:srgbClr val="98B286"/>
            </a:solidFill>
            <a:prstDash val="solid"/>
            <a:headEnd type="none" w="sm" len="sm"/>
            <a:tailEnd type="none" w="sm" len="sm"/>
          </a:ln>
        </p:spPr>
      </p:sp>
      <p:sp>
        <p:nvSpPr>
          <p:cNvPr id="31" name="Freeform 31"/>
          <p:cNvSpPr/>
          <p:nvPr/>
        </p:nvSpPr>
        <p:spPr>
          <a:xfrm>
            <a:off x="5126584" y="5816358"/>
            <a:ext cx="548293" cy="548293"/>
          </a:xfrm>
          <a:custGeom>
            <a:avLst/>
            <a:gdLst/>
            <a:ahLst/>
            <a:cxnLst/>
            <a:rect l="l" t="t" r="r" b="b"/>
            <a:pathLst>
              <a:path w="548293" h="548293">
                <a:moveTo>
                  <a:pt x="0" y="0"/>
                </a:moveTo>
                <a:lnTo>
                  <a:pt x="548293" y="0"/>
                </a:lnTo>
                <a:lnTo>
                  <a:pt x="548293" y="548293"/>
                </a:lnTo>
                <a:lnTo>
                  <a:pt x="0" y="548293"/>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32" name="TextBox 32"/>
          <p:cNvSpPr txBox="1"/>
          <p:nvPr/>
        </p:nvSpPr>
        <p:spPr>
          <a:xfrm>
            <a:off x="680962" y="7049818"/>
            <a:ext cx="5197105" cy="571035"/>
          </a:xfrm>
          <a:prstGeom prst="rect">
            <a:avLst/>
          </a:prstGeom>
        </p:spPr>
        <p:txBody>
          <a:bodyPr lIns="0" tIns="0" rIns="0" bIns="0" rtlCol="0" anchor="t">
            <a:spAutoFit/>
          </a:bodyPr>
          <a:lstStyle/>
          <a:p>
            <a:pPr algn="ctr">
              <a:lnSpc>
                <a:spcPts val="4132"/>
              </a:lnSpc>
              <a:spcBef>
                <a:spcPct val="0"/>
              </a:spcBef>
            </a:pPr>
            <a:r>
              <a:rPr lang="en-US" sz="2951">
                <a:solidFill>
                  <a:srgbClr val="FFF9EF"/>
                </a:solidFill>
                <a:latin typeface="Agrandir Grand"/>
                <a:ea typeface="Agrandir Grand"/>
                <a:cs typeface="Agrandir Grand"/>
                <a:sym typeface="Agrandir Grand"/>
              </a:rPr>
              <a:t>Geovenal A. Bernardo</a:t>
            </a:r>
          </a:p>
        </p:txBody>
      </p:sp>
      <p:sp>
        <p:nvSpPr>
          <p:cNvPr id="33" name="TextBox 33"/>
          <p:cNvSpPr txBox="1"/>
          <p:nvPr/>
        </p:nvSpPr>
        <p:spPr>
          <a:xfrm>
            <a:off x="6541899" y="6787040"/>
            <a:ext cx="5197105" cy="1083690"/>
          </a:xfrm>
          <a:prstGeom prst="rect">
            <a:avLst/>
          </a:prstGeom>
        </p:spPr>
        <p:txBody>
          <a:bodyPr lIns="0" tIns="0" rIns="0" bIns="0" rtlCol="0" anchor="t">
            <a:spAutoFit/>
          </a:bodyPr>
          <a:lstStyle/>
          <a:p>
            <a:pPr algn="ctr">
              <a:lnSpc>
                <a:spcPts val="4132"/>
              </a:lnSpc>
              <a:spcBef>
                <a:spcPct val="0"/>
              </a:spcBef>
            </a:pPr>
            <a:r>
              <a:rPr lang="en-US" sz="2951">
                <a:solidFill>
                  <a:srgbClr val="FFF9EF"/>
                </a:solidFill>
                <a:latin typeface="Agrandir Grand"/>
                <a:ea typeface="Agrandir Grand"/>
                <a:cs typeface="Agrandir Grand"/>
                <a:sym typeface="Agrandir Grand"/>
              </a:rPr>
              <a:t>Princess Nicole S. Magalay</a:t>
            </a:r>
          </a:p>
        </p:txBody>
      </p:sp>
      <p:sp>
        <p:nvSpPr>
          <p:cNvPr id="34" name="TextBox 34"/>
          <p:cNvSpPr txBox="1"/>
          <p:nvPr/>
        </p:nvSpPr>
        <p:spPr>
          <a:xfrm>
            <a:off x="12417031" y="7049818"/>
            <a:ext cx="5197105" cy="571035"/>
          </a:xfrm>
          <a:prstGeom prst="rect">
            <a:avLst/>
          </a:prstGeom>
        </p:spPr>
        <p:txBody>
          <a:bodyPr lIns="0" tIns="0" rIns="0" bIns="0" rtlCol="0" anchor="t">
            <a:spAutoFit/>
          </a:bodyPr>
          <a:lstStyle/>
          <a:p>
            <a:pPr algn="ctr">
              <a:lnSpc>
                <a:spcPts val="4132"/>
              </a:lnSpc>
              <a:spcBef>
                <a:spcPct val="0"/>
              </a:spcBef>
            </a:pPr>
            <a:r>
              <a:rPr lang="en-US" sz="2951">
                <a:solidFill>
                  <a:srgbClr val="FFF9EF"/>
                </a:solidFill>
                <a:latin typeface="Agrandir Grand"/>
                <a:ea typeface="Agrandir Grand"/>
                <a:cs typeface="Agrandir Grand"/>
                <a:sym typeface="Agrandir Grand"/>
              </a:rPr>
              <a:t>Ronnielyn A. Manacob</a:t>
            </a:r>
          </a:p>
        </p:txBody>
      </p:sp>
      <p:sp>
        <p:nvSpPr>
          <p:cNvPr id="35" name="TextBox 35"/>
          <p:cNvSpPr txBox="1"/>
          <p:nvPr/>
        </p:nvSpPr>
        <p:spPr>
          <a:xfrm>
            <a:off x="729558" y="8149189"/>
            <a:ext cx="5197105" cy="542371"/>
          </a:xfrm>
          <a:prstGeom prst="rect">
            <a:avLst/>
          </a:prstGeom>
        </p:spPr>
        <p:txBody>
          <a:bodyPr lIns="0" tIns="0" rIns="0" bIns="0" rtlCol="0" anchor="t">
            <a:spAutoFit/>
          </a:bodyPr>
          <a:lstStyle/>
          <a:p>
            <a:pPr algn="ctr">
              <a:lnSpc>
                <a:spcPts val="3889"/>
              </a:lnSpc>
              <a:spcBef>
                <a:spcPct val="0"/>
              </a:spcBef>
            </a:pPr>
            <a:r>
              <a:rPr lang="en-US" sz="2777" b="1">
                <a:solidFill>
                  <a:srgbClr val="172216"/>
                </a:solidFill>
                <a:latin typeface="Agrandir Grand Medium"/>
                <a:ea typeface="Agrandir Grand Medium"/>
                <a:cs typeface="Agrandir Grand Medium"/>
                <a:sym typeface="Agrandir Grand Medium"/>
              </a:rPr>
              <a:t>DEVELOPER</a:t>
            </a:r>
          </a:p>
        </p:txBody>
      </p:sp>
      <p:sp>
        <p:nvSpPr>
          <p:cNvPr id="36" name="TextBox 36"/>
          <p:cNvSpPr txBox="1"/>
          <p:nvPr/>
        </p:nvSpPr>
        <p:spPr>
          <a:xfrm>
            <a:off x="6541899" y="8149189"/>
            <a:ext cx="5197105" cy="542371"/>
          </a:xfrm>
          <a:prstGeom prst="rect">
            <a:avLst/>
          </a:prstGeom>
        </p:spPr>
        <p:txBody>
          <a:bodyPr lIns="0" tIns="0" rIns="0" bIns="0" rtlCol="0" anchor="t">
            <a:spAutoFit/>
          </a:bodyPr>
          <a:lstStyle/>
          <a:p>
            <a:pPr algn="ctr">
              <a:lnSpc>
                <a:spcPts val="3889"/>
              </a:lnSpc>
              <a:spcBef>
                <a:spcPct val="0"/>
              </a:spcBef>
            </a:pPr>
            <a:r>
              <a:rPr lang="en-US" sz="2777" b="1">
                <a:solidFill>
                  <a:srgbClr val="172216"/>
                </a:solidFill>
                <a:latin typeface="Agrandir Grand Medium"/>
                <a:ea typeface="Agrandir Grand Medium"/>
                <a:cs typeface="Agrandir Grand Medium"/>
                <a:sym typeface="Agrandir Grand Medium"/>
              </a:rPr>
              <a:t>DEVELOPER</a:t>
            </a:r>
          </a:p>
        </p:txBody>
      </p:sp>
      <p:sp>
        <p:nvSpPr>
          <p:cNvPr id="37" name="TextBox 37"/>
          <p:cNvSpPr txBox="1"/>
          <p:nvPr/>
        </p:nvSpPr>
        <p:spPr>
          <a:xfrm>
            <a:off x="12354240" y="8149189"/>
            <a:ext cx="5197105" cy="542371"/>
          </a:xfrm>
          <a:prstGeom prst="rect">
            <a:avLst/>
          </a:prstGeom>
        </p:spPr>
        <p:txBody>
          <a:bodyPr lIns="0" tIns="0" rIns="0" bIns="0" rtlCol="0" anchor="t">
            <a:spAutoFit/>
          </a:bodyPr>
          <a:lstStyle/>
          <a:p>
            <a:pPr algn="ctr">
              <a:lnSpc>
                <a:spcPts val="3889"/>
              </a:lnSpc>
              <a:spcBef>
                <a:spcPct val="0"/>
              </a:spcBef>
            </a:pPr>
            <a:r>
              <a:rPr lang="en-US" sz="2777" b="1">
                <a:solidFill>
                  <a:srgbClr val="172216"/>
                </a:solidFill>
                <a:latin typeface="Agrandir Grand Medium"/>
                <a:ea typeface="Agrandir Grand Medium"/>
                <a:cs typeface="Agrandir Grand Medium"/>
                <a:sym typeface="Agrandir Grand Medium"/>
              </a:rPr>
              <a:t>DEVELOPER</a:t>
            </a:r>
          </a:p>
        </p:txBody>
      </p:sp>
      <p:sp>
        <p:nvSpPr>
          <p:cNvPr id="38" name="TextBox 38"/>
          <p:cNvSpPr txBox="1"/>
          <p:nvPr/>
        </p:nvSpPr>
        <p:spPr>
          <a:xfrm>
            <a:off x="6236055" y="613637"/>
            <a:ext cx="5815890" cy="453865"/>
          </a:xfrm>
          <a:prstGeom prst="rect">
            <a:avLst/>
          </a:prstGeom>
        </p:spPr>
        <p:txBody>
          <a:bodyPr lIns="0" tIns="0" rIns="0" bIns="0" rtlCol="0" anchor="t">
            <a:spAutoFit/>
          </a:bodyPr>
          <a:lstStyle/>
          <a:p>
            <a:pPr algn="ctr">
              <a:lnSpc>
                <a:spcPts val="3159"/>
              </a:lnSpc>
              <a:spcBef>
                <a:spcPct val="0"/>
              </a:spcBef>
            </a:pPr>
            <a:r>
              <a:rPr lang="en-US" sz="2257" b="1">
                <a:solidFill>
                  <a:srgbClr val="172216"/>
                </a:solidFill>
                <a:latin typeface="Agrandir Grand Medium"/>
                <a:ea typeface="Agrandir Grand Medium"/>
                <a:cs typeface="Agrandir Grand Medium"/>
                <a:sym typeface="Agrandir Grand Medium"/>
              </a:rPr>
              <a:t>JOYSIS TECHVOC INC</a:t>
            </a:r>
          </a:p>
        </p:txBody>
      </p:sp>
      <p:sp>
        <p:nvSpPr>
          <p:cNvPr id="39" name="Freeform 39"/>
          <p:cNvSpPr/>
          <p:nvPr/>
        </p:nvSpPr>
        <p:spPr>
          <a:xfrm>
            <a:off x="10987521" y="5816358"/>
            <a:ext cx="548293" cy="548293"/>
          </a:xfrm>
          <a:custGeom>
            <a:avLst/>
            <a:gdLst/>
            <a:ahLst/>
            <a:cxnLst/>
            <a:rect l="l" t="t" r="r" b="b"/>
            <a:pathLst>
              <a:path w="548293" h="548293">
                <a:moveTo>
                  <a:pt x="0" y="0"/>
                </a:moveTo>
                <a:lnTo>
                  <a:pt x="548293" y="0"/>
                </a:lnTo>
                <a:lnTo>
                  <a:pt x="548293" y="548293"/>
                </a:lnTo>
                <a:lnTo>
                  <a:pt x="0" y="548293"/>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40" name="Freeform 40"/>
          <p:cNvSpPr/>
          <p:nvPr/>
        </p:nvSpPr>
        <p:spPr>
          <a:xfrm>
            <a:off x="16848458" y="5816358"/>
            <a:ext cx="548293" cy="548293"/>
          </a:xfrm>
          <a:custGeom>
            <a:avLst/>
            <a:gdLst/>
            <a:ahLst/>
            <a:cxnLst/>
            <a:rect l="l" t="t" r="r" b="b"/>
            <a:pathLst>
              <a:path w="548293" h="548293">
                <a:moveTo>
                  <a:pt x="0" y="0"/>
                </a:moveTo>
                <a:lnTo>
                  <a:pt x="548293" y="0"/>
                </a:lnTo>
                <a:lnTo>
                  <a:pt x="548293" y="548293"/>
                </a:lnTo>
                <a:lnTo>
                  <a:pt x="0" y="548293"/>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41" name="Freeform 41"/>
          <p:cNvSpPr/>
          <p:nvPr/>
        </p:nvSpPr>
        <p:spPr>
          <a:xfrm>
            <a:off x="1067569" y="4255391"/>
            <a:ext cx="548293" cy="548293"/>
          </a:xfrm>
          <a:custGeom>
            <a:avLst/>
            <a:gdLst/>
            <a:ahLst/>
            <a:cxnLst/>
            <a:rect l="l" t="t" r="r" b="b"/>
            <a:pathLst>
              <a:path w="548293" h="548293">
                <a:moveTo>
                  <a:pt x="0" y="0"/>
                </a:moveTo>
                <a:lnTo>
                  <a:pt x="548293" y="0"/>
                </a:lnTo>
                <a:lnTo>
                  <a:pt x="548293" y="548293"/>
                </a:lnTo>
                <a:lnTo>
                  <a:pt x="0" y="548293"/>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42" name="Freeform 42"/>
          <p:cNvSpPr/>
          <p:nvPr/>
        </p:nvSpPr>
        <p:spPr>
          <a:xfrm>
            <a:off x="6919876" y="4255391"/>
            <a:ext cx="548293" cy="548293"/>
          </a:xfrm>
          <a:custGeom>
            <a:avLst/>
            <a:gdLst/>
            <a:ahLst/>
            <a:cxnLst/>
            <a:rect l="l" t="t" r="r" b="b"/>
            <a:pathLst>
              <a:path w="548293" h="548293">
                <a:moveTo>
                  <a:pt x="0" y="0"/>
                </a:moveTo>
                <a:lnTo>
                  <a:pt x="548293" y="0"/>
                </a:lnTo>
                <a:lnTo>
                  <a:pt x="548293" y="548293"/>
                </a:lnTo>
                <a:lnTo>
                  <a:pt x="0" y="548293"/>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43" name="Freeform 43"/>
          <p:cNvSpPr/>
          <p:nvPr/>
        </p:nvSpPr>
        <p:spPr>
          <a:xfrm>
            <a:off x="12780850" y="4255391"/>
            <a:ext cx="548293" cy="548293"/>
          </a:xfrm>
          <a:custGeom>
            <a:avLst/>
            <a:gdLst/>
            <a:ahLst/>
            <a:cxnLst/>
            <a:rect l="l" t="t" r="r" b="b"/>
            <a:pathLst>
              <a:path w="548293" h="548293">
                <a:moveTo>
                  <a:pt x="0" y="0"/>
                </a:moveTo>
                <a:lnTo>
                  <a:pt x="548293" y="0"/>
                </a:lnTo>
                <a:lnTo>
                  <a:pt x="548293" y="548293"/>
                </a:lnTo>
                <a:lnTo>
                  <a:pt x="0" y="548293"/>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44" name="TextBox 44"/>
          <p:cNvSpPr txBox="1"/>
          <p:nvPr/>
        </p:nvSpPr>
        <p:spPr>
          <a:xfrm>
            <a:off x="2077278" y="764939"/>
            <a:ext cx="14133443" cy="3242802"/>
          </a:xfrm>
          <a:prstGeom prst="rect">
            <a:avLst/>
          </a:prstGeom>
        </p:spPr>
        <p:txBody>
          <a:bodyPr lIns="0" tIns="0" rIns="0" bIns="0" rtlCol="0" anchor="t">
            <a:spAutoFit/>
          </a:bodyPr>
          <a:lstStyle/>
          <a:p>
            <a:pPr algn="ctr">
              <a:lnSpc>
                <a:spcPts val="25038"/>
              </a:lnSpc>
              <a:spcBef>
                <a:spcPct val="0"/>
              </a:spcBef>
            </a:pPr>
            <a:r>
              <a:rPr lang="en-US" sz="17884">
                <a:solidFill>
                  <a:srgbClr val="221716"/>
                </a:solidFill>
                <a:latin typeface="Scripter"/>
                <a:ea typeface="Scripter"/>
                <a:cs typeface="Scripter"/>
                <a:sym typeface="Scripter"/>
              </a:rPr>
              <a:t>MEET OUR TEAM</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FFAF6"/>
        </a:solidFill>
        <a:effectLst/>
      </p:bgPr>
    </p:bg>
    <p:spTree>
      <p:nvGrpSpPr>
        <p:cNvPr id="1" name=""/>
        <p:cNvGrpSpPr/>
        <p:nvPr/>
      </p:nvGrpSpPr>
      <p:grpSpPr>
        <a:xfrm>
          <a:off x="0" y="0"/>
          <a:ext cx="0" cy="0"/>
          <a:chOff x="0" y="0"/>
          <a:chExt cx="0" cy="0"/>
        </a:xfrm>
      </p:grpSpPr>
      <p:sp>
        <p:nvSpPr>
          <p:cNvPr id="2" name="TextBox 2"/>
          <p:cNvSpPr txBox="1"/>
          <p:nvPr/>
        </p:nvSpPr>
        <p:spPr>
          <a:xfrm>
            <a:off x="4587381" y="2910504"/>
            <a:ext cx="9113239" cy="4132616"/>
          </a:xfrm>
          <a:prstGeom prst="rect">
            <a:avLst/>
          </a:prstGeom>
        </p:spPr>
        <p:txBody>
          <a:bodyPr lIns="0" tIns="0" rIns="0" bIns="0" rtlCol="0" anchor="t">
            <a:spAutoFit/>
          </a:bodyPr>
          <a:lstStyle/>
          <a:p>
            <a:pPr algn="ctr">
              <a:lnSpc>
                <a:spcPts val="16144"/>
              </a:lnSpc>
              <a:spcBef>
                <a:spcPct val="0"/>
              </a:spcBef>
            </a:pPr>
            <a:r>
              <a:rPr lang="en-US" sz="11532">
                <a:solidFill>
                  <a:srgbClr val="221716"/>
                </a:solidFill>
                <a:latin typeface="Scripter"/>
                <a:ea typeface="Scripter"/>
                <a:cs typeface="Scripter"/>
                <a:sym typeface="Scripter"/>
              </a:rPr>
              <a:t>SYSTEM PRESENTATION</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FFAF6"/>
        </a:solidFill>
        <a:effectLst/>
      </p:bgPr>
    </p:bg>
    <p:spTree>
      <p:nvGrpSpPr>
        <p:cNvPr id="1" name=""/>
        <p:cNvGrpSpPr/>
        <p:nvPr/>
      </p:nvGrpSpPr>
      <p:grpSpPr>
        <a:xfrm>
          <a:off x="0" y="0"/>
          <a:ext cx="0" cy="0"/>
          <a:chOff x="0" y="0"/>
          <a:chExt cx="0" cy="0"/>
        </a:xfrm>
      </p:grpSpPr>
      <p:sp>
        <p:nvSpPr>
          <p:cNvPr id="2" name="Freeform 2"/>
          <p:cNvSpPr/>
          <p:nvPr/>
        </p:nvSpPr>
        <p:spPr>
          <a:xfrm>
            <a:off x="14348145" y="6655885"/>
            <a:ext cx="5113328" cy="3309718"/>
          </a:xfrm>
          <a:custGeom>
            <a:avLst/>
            <a:gdLst/>
            <a:ahLst/>
            <a:cxnLst/>
            <a:rect l="l" t="t" r="r" b="b"/>
            <a:pathLst>
              <a:path w="5113328" h="3309718">
                <a:moveTo>
                  <a:pt x="0" y="0"/>
                </a:moveTo>
                <a:lnTo>
                  <a:pt x="5113327" y="0"/>
                </a:lnTo>
                <a:lnTo>
                  <a:pt x="5113327" y="3309717"/>
                </a:lnTo>
                <a:lnTo>
                  <a:pt x="0" y="330971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1028700" y="3231350"/>
            <a:ext cx="13132182" cy="6035756"/>
          </a:xfrm>
          <a:prstGeom prst="rect">
            <a:avLst/>
          </a:prstGeom>
        </p:spPr>
        <p:txBody>
          <a:bodyPr lIns="0" tIns="0" rIns="0" bIns="0" rtlCol="0" anchor="t">
            <a:spAutoFit/>
          </a:bodyPr>
          <a:lstStyle/>
          <a:p>
            <a:pPr algn="ctr">
              <a:lnSpc>
                <a:spcPts val="4379"/>
              </a:lnSpc>
            </a:pPr>
            <a:r>
              <a:rPr lang="en-US" sz="2881">
                <a:solidFill>
                  <a:srgbClr val="221716"/>
                </a:solidFill>
                <a:latin typeface="Mali"/>
                <a:ea typeface="Mali"/>
                <a:cs typeface="Mali"/>
                <a:sym typeface="Mali"/>
              </a:rPr>
              <a:t>In educational institutions, the Attendance Management System (AMS) is a great system utilized for attendance tracking and management in a secure, efficient, and scalable manner. Due to difficulties, errors, and ineffective ways typical of the old methods AMS resolves by automating processes of attendance taking with real-time reporting and provision of advanced user management tools. The differentiation by roles meets the needs of the administrators (trainer), co-admins (staff), and student users, creating a unique experience for the different groups. Being an automated system with a strong database security the system protects the data, ensures reliability, and responds to the future wishes of the modern institutions.</a:t>
            </a:r>
          </a:p>
        </p:txBody>
      </p:sp>
      <p:sp>
        <p:nvSpPr>
          <p:cNvPr id="4" name="Freeform 4"/>
          <p:cNvSpPr/>
          <p:nvPr/>
        </p:nvSpPr>
        <p:spPr>
          <a:xfrm rot="490525">
            <a:off x="11157359" y="-369167"/>
            <a:ext cx="7253333" cy="3244218"/>
          </a:xfrm>
          <a:custGeom>
            <a:avLst/>
            <a:gdLst/>
            <a:ahLst/>
            <a:cxnLst/>
            <a:rect l="l" t="t" r="r" b="b"/>
            <a:pathLst>
              <a:path w="7253333" h="3244218">
                <a:moveTo>
                  <a:pt x="0" y="0"/>
                </a:moveTo>
                <a:lnTo>
                  <a:pt x="7253333" y="0"/>
                </a:lnTo>
                <a:lnTo>
                  <a:pt x="7253333" y="3244218"/>
                </a:lnTo>
                <a:lnTo>
                  <a:pt x="0" y="324421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TextBox 5"/>
          <p:cNvSpPr txBox="1"/>
          <p:nvPr/>
        </p:nvSpPr>
        <p:spPr>
          <a:xfrm>
            <a:off x="1399233" y="349945"/>
            <a:ext cx="10159713" cy="2346318"/>
          </a:xfrm>
          <a:prstGeom prst="rect">
            <a:avLst/>
          </a:prstGeom>
        </p:spPr>
        <p:txBody>
          <a:bodyPr lIns="0" tIns="0" rIns="0" bIns="0" rtlCol="0" anchor="t">
            <a:spAutoFit/>
          </a:bodyPr>
          <a:lstStyle/>
          <a:p>
            <a:pPr algn="l">
              <a:lnSpc>
                <a:spcPts val="18137"/>
              </a:lnSpc>
              <a:spcBef>
                <a:spcPct val="0"/>
              </a:spcBef>
            </a:pPr>
            <a:r>
              <a:rPr lang="en-US" sz="12955">
                <a:solidFill>
                  <a:srgbClr val="221716"/>
                </a:solidFill>
                <a:latin typeface="Scripter"/>
                <a:ea typeface="Scripter"/>
                <a:cs typeface="Scripter"/>
                <a:sym typeface="Scripter"/>
              </a:rPr>
              <a:t>CONCLUSION</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FFAF6"/>
        </a:solidFill>
        <a:effectLst/>
      </p:bgPr>
    </p:bg>
    <p:spTree>
      <p:nvGrpSpPr>
        <p:cNvPr id="1" name=""/>
        <p:cNvGrpSpPr/>
        <p:nvPr/>
      </p:nvGrpSpPr>
      <p:grpSpPr>
        <a:xfrm>
          <a:off x="0" y="0"/>
          <a:ext cx="0" cy="0"/>
          <a:chOff x="0" y="0"/>
          <a:chExt cx="0" cy="0"/>
        </a:xfrm>
      </p:grpSpPr>
      <p:grpSp>
        <p:nvGrpSpPr>
          <p:cNvPr id="2" name="Group 2"/>
          <p:cNvGrpSpPr/>
          <p:nvPr/>
        </p:nvGrpSpPr>
        <p:grpSpPr>
          <a:xfrm>
            <a:off x="-286834" y="5404646"/>
            <a:ext cx="18861667" cy="5080473"/>
            <a:chOff x="0" y="0"/>
            <a:chExt cx="4967682" cy="1338067"/>
          </a:xfrm>
        </p:grpSpPr>
        <p:sp>
          <p:nvSpPr>
            <p:cNvPr id="3" name="Freeform 3"/>
            <p:cNvSpPr/>
            <p:nvPr/>
          </p:nvSpPr>
          <p:spPr>
            <a:xfrm>
              <a:off x="0" y="0"/>
              <a:ext cx="4967682" cy="1338067"/>
            </a:xfrm>
            <a:custGeom>
              <a:avLst/>
              <a:gdLst/>
              <a:ahLst/>
              <a:cxnLst/>
              <a:rect l="l" t="t" r="r" b="b"/>
              <a:pathLst>
                <a:path w="4967682" h="1338067">
                  <a:moveTo>
                    <a:pt x="0" y="0"/>
                  </a:moveTo>
                  <a:lnTo>
                    <a:pt x="4967682" y="0"/>
                  </a:lnTo>
                  <a:lnTo>
                    <a:pt x="4967682" y="1338067"/>
                  </a:lnTo>
                  <a:lnTo>
                    <a:pt x="0" y="1338067"/>
                  </a:lnTo>
                  <a:close/>
                </a:path>
              </a:pathLst>
            </a:custGeom>
            <a:solidFill>
              <a:srgbClr val="DBCBBB"/>
            </a:solidFill>
            <a:ln w="66675" cap="sq">
              <a:solidFill>
                <a:srgbClr val="866255"/>
              </a:solidFill>
              <a:prstDash val="solid"/>
              <a:miter/>
            </a:ln>
          </p:spPr>
        </p:sp>
        <p:sp>
          <p:nvSpPr>
            <p:cNvPr id="4" name="TextBox 4"/>
            <p:cNvSpPr txBox="1"/>
            <p:nvPr/>
          </p:nvSpPr>
          <p:spPr>
            <a:xfrm>
              <a:off x="0" y="-38100"/>
              <a:ext cx="4967682" cy="1376167"/>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1230518" y="1346154"/>
            <a:ext cx="7659482" cy="8116985"/>
          </a:xfrm>
          <a:custGeom>
            <a:avLst/>
            <a:gdLst/>
            <a:ahLst/>
            <a:cxnLst/>
            <a:rect l="l" t="t" r="r" b="b"/>
            <a:pathLst>
              <a:path w="7659482" h="8116985">
                <a:moveTo>
                  <a:pt x="0" y="0"/>
                </a:moveTo>
                <a:lnTo>
                  <a:pt x="7659482" y="0"/>
                </a:lnTo>
                <a:lnTo>
                  <a:pt x="7659482" y="8116985"/>
                </a:lnTo>
                <a:lnTo>
                  <a:pt x="0" y="811698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9585679" y="5751897"/>
            <a:ext cx="7673621" cy="3711242"/>
          </a:xfrm>
          <a:custGeom>
            <a:avLst/>
            <a:gdLst/>
            <a:ahLst/>
            <a:cxnLst/>
            <a:rect l="l" t="t" r="r" b="b"/>
            <a:pathLst>
              <a:path w="7673621" h="3711242">
                <a:moveTo>
                  <a:pt x="0" y="0"/>
                </a:moveTo>
                <a:lnTo>
                  <a:pt x="7673621" y="0"/>
                </a:lnTo>
                <a:lnTo>
                  <a:pt x="7673621" y="3711242"/>
                </a:lnTo>
                <a:lnTo>
                  <a:pt x="0" y="371124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TextBox 7"/>
          <p:cNvSpPr txBox="1"/>
          <p:nvPr/>
        </p:nvSpPr>
        <p:spPr>
          <a:xfrm>
            <a:off x="10070508" y="844550"/>
            <a:ext cx="6991265" cy="3957877"/>
          </a:xfrm>
          <a:prstGeom prst="rect">
            <a:avLst/>
          </a:prstGeom>
        </p:spPr>
        <p:txBody>
          <a:bodyPr lIns="0" tIns="0" rIns="0" bIns="0" rtlCol="0" anchor="t">
            <a:spAutoFit/>
          </a:bodyPr>
          <a:lstStyle/>
          <a:p>
            <a:pPr algn="ctr">
              <a:lnSpc>
                <a:spcPts val="30592"/>
              </a:lnSpc>
              <a:spcBef>
                <a:spcPct val="0"/>
              </a:spcBef>
            </a:pPr>
            <a:r>
              <a:rPr lang="en-US" sz="21851" spc="-1638">
                <a:solidFill>
                  <a:srgbClr val="221716"/>
                </a:solidFill>
                <a:latin typeface="Scripter"/>
                <a:ea typeface="Scripter"/>
                <a:cs typeface="Scripter"/>
                <a:sym typeface="Scripter"/>
              </a:rPr>
              <a:t>Q &amp; A</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FFAF6"/>
        </a:solidFill>
        <a:effectLst/>
      </p:bgPr>
    </p:bg>
    <p:spTree>
      <p:nvGrpSpPr>
        <p:cNvPr id="1" name=""/>
        <p:cNvGrpSpPr/>
        <p:nvPr/>
      </p:nvGrpSpPr>
      <p:grpSpPr>
        <a:xfrm>
          <a:off x="0" y="0"/>
          <a:ext cx="0" cy="0"/>
          <a:chOff x="0" y="0"/>
          <a:chExt cx="0" cy="0"/>
        </a:xfrm>
      </p:grpSpPr>
      <p:grpSp>
        <p:nvGrpSpPr>
          <p:cNvPr id="2" name="Group 2"/>
          <p:cNvGrpSpPr/>
          <p:nvPr/>
        </p:nvGrpSpPr>
        <p:grpSpPr>
          <a:xfrm>
            <a:off x="-286834" y="7817240"/>
            <a:ext cx="18861667" cy="3086100"/>
            <a:chOff x="0" y="0"/>
            <a:chExt cx="4967682" cy="812800"/>
          </a:xfrm>
        </p:grpSpPr>
        <p:sp>
          <p:nvSpPr>
            <p:cNvPr id="3" name="Freeform 3"/>
            <p:cNvSpPr/>
            <p:nvPr/>
          </p:nvSpPr>
          <p:spPr>
            <a:xfrm>
              <a:off x="0" y="0"/>
              <a:ext cx="4967682" cy="812800"/>
            </a:xfrm>
            <a:custGeom>
              <a:avLst/>
              <a:gdLst/>
              <a:ahLst/>
              <a:cxnLst/>
              <a:rect l="l" t="t" r="r" b="b"/>
              <a:pathLst>
                <a:path w="4967682" h="812800">
                  <a:moveTo>
                    <a:pt x="0" y="0"/>
                  </a:moveTo>
                  <a:lnTo>
                    <a:pt x="4967682" y="0"/>
                  </a:lnTo>
                  <a:lnTo>
                    <a:pt x="4967682" y="812800"/>
                  </a:lnTo>
                  <a:lnTo>
                    <a:pt x="0" y="812800"/>
                  </a:lnTo>
                  <a:close/>
                </a:path>
              </a:pathLst>
            </a:custGeom>
            <a:solidFill>
              <a:srgbClr val="DBCBBB"/>
            </a:solidFill>
            <a:ln w="66675" cap="sq">
              <a:solidFill>
                <a:srgbClr val="866255"/>
              </a:solidFill>
              <a:prstDash val="solid"/>
              <a:miter/>
            </a:ln>
          </p:spPr>
        </p:sp>
        <p:sp>
          <p:nvSpPr>
            <p:cNvPr id="4" name="TextBox 4"/>
            <p:cNvSpPr txBox="1"/>
            <p:nvPr/>
          </p:nvSpPr>
          <p:spPr>
            <a:xfrm>
              <a:off x="0" y="-38100"/>
              <a:ext cx="4967682" cy="850900"/>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flipH="1">
            <a:off x="598999" y="4200102"/>
            <a:ext cx="3907776" cy="5525133"/>
          </a:xfrm>
          <a:custGeom>
            <a:avLst/>
            <a:gdLst/>
            <a:ahLst/>
            <a:cxnLst/>
            <a:rect l="l" t="t" r="r" b="b"/>
            <a:pathLst>
              <a:path w="3907776" h="5525133">
                <a:moveTo>
                  <a:pt x="3907776" y="0"/>
                </a:moveTo>
                <a:lnTo>
                  <a:pt x="0" y="0"/>
                </a:lnTo>
                <a:lnTo>
                  <a:pt x="0" y="5525134"/>
                </a:lnTo>
                <a:lnTo>
                  <a:pt x="3907776" y="5525134"/>
                </a:lnTo>
                <a:lnTo>
                  <a:pt x="3907776"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rot="203664">
            <a:off x="1049587" y="-296472"/>
            <a:ext cx="6714606" cy="3003260"/>
          </a:xfrm>
          <a:custGeom>
            <a:avLst/>
            <a:gdLst/>
            <a:ahLst/>
            <a:cxnLst/>
            <a:rect l="l" t="t" r="r" b="b"/>
            <a:pathLst>
              <a:path w="6714606" h="3003260">
                <a:moveTo>
                  <a:pt x="0" y="0"/>
                </a:moveTo>
                <a:lnTo>
                  <a:pt x="6714606" y="0"/>
                </a:lnTo>
                <a:lnTo>
                  <a:pt x="6714606" y="3003261"/>
                </a:lnTo>
                <a:lnTo>
                  <a:pt x="0" y="300326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rot="203664">
            <a:off x="10523807" y="-296472"/>
            <a:ext cx="6714606" cy="3003260"/>
          </a:xfrm>
          <a:custGeom>
            <a:avLst/>
            <a:gdLst/>
            <a:ahLst/>
            <a:cxnLst/>
            <a:rect l="l" t="t" r="r" b="b"/>
            <a:pathLst>
              <a:path w="6714606" h="3003260">
                <a:moveTo>
                  <a:pt x="0" y="0"/>
                </a:moveTo>
                <a:lnTo>
                  <a:pt x="6714606" y="0"/>
                </a:lnTo>
                <a:lnTo>
                  <a:pt x="6714606" y="3003261"/>
                </a:lnTo>
                <a:lnTo>
                  <a:pt x="0" y="300326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TextBox 8"/>
          <p:cNvSpPr txBox="1"/>
          <p:nvPr/>
        </p:nvSpPr>
        <p:spPr>
          <a:xfrm>
            <a:off x="5650607" y="2503534"/>
            <a:ext cx="6986786" cy="5313705"/>
          </a:xfrm>
          <a:prstGeom prst="rect">
            <a:avLst/>
          </a:prstGeom>
        </p:spPr>
        <p:txBody>
          <a:bodyPr lIns="0" tIns="0" rIns="0" bIns="0" rtlCol="0" anchor="t">
            <a:spAutoFit/>
          </a:bodyPr>
          <a:lstStyle/>
          <a:p>
            <a:pPr algn="ctr">
              <a:lnSpc>
                <a:spcPts val="20101"/>
              </a:lnSpc>
            </a:pPr>
            <a:r>
              <a:rPr lang="en-US" sz="17788">
                <a:solidFill>
                  <a:srgbClr val="221716"/>
                </a:solidFill>
                <a:latin typeface="Scripter"/>
                <a:ea typeface="Scripter"/>
                <a:cs typeface="Scripter"/>
                <a:sym typeface="Scripter"/>
              </a:rPr>
              <a:t>THANK</a:t>
            </a:r>
          </a:p>
          <a:p>
            <a:pPr algn="ctr">
              <a:lnSpc>
                <a:spcPts val="20101"/>
              </a:lnSpc>
            </a:pPr>
            <a:r>
              <a:rPr lang="en-US" sz="17788">
                <a:solidFill>
                  <a:srgbClr val="221716"/>
                </a:solidFill>
                <a:latin typeface="Scripter"/>
                <a:ea typeface="Scripter"/>
                <a:cs typeface="Scripter"/>
                <a:sym typeface="Scripter"/>
              </a:rPr>
              <a:t>YOU</a:t>
            </a:r>
          </a:p>
        </p:txBody>
      </p:sp>
      <p:sp>
        <p:nvSpPr>
          <p:cNvPr id="9" name="Freeform 9"/>
          <p:cNvSpPr/>
          <p:nvPr/>
        </p:nvSpPr>
        <p:spPr>
          <a:xfrm>
            <a:off x="12916527" y="2902936"/>
            <a:ext cx="4879088" cy="6675370"/>
          </a:xfrm>
          <a:custGeom>
            <a:avLst/>
            <a:gdLst/>
            <a:ahLst/>
            <a:cxnLst/>
            <a:rect l="l" t="t" r="r" b="b"/>
            <a:pathLst>
              <a:path w="4879088" h="6675370">
                <a:moveTo>
                  <a:pt x="0" y="0"/>
                </a:moveTo>
                <a:lnTo>
                  <a:pt x="4879089" y="0"/>
                </a:lnTo>
                <a:lnTo>
                  <a:pt x="4879089" y="6675370"/>
                </a:lnTo>
                <a:lnTo>
                  <a:pt x="0" y="667537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0" name="Freeform 10"/>
          <p:cNvSpPr/>
          <p:nvPr/>
        </p:nvSpPr>
        <p:spPr>
          <a:xfrm>
            <a:off x="11499120" y="5566444"/>
            <a:ext cx="2011343" cy="4158792"/>
          </a:xfrm>
          <a:custGeom>
            <a:avLst/>
            <a:gdLst/>
            <a:ahLst/>
            <a:cxnLst/>
            <a:rect l="l" t="t" r="r" b="b"/>
            <a:pathLst>
              <a:path w="2011343" h="4158792">
                <a:moveTo>
                  <a:pt x="0" y="0"/>
                </a:moveTo>
                <a:lnTo>
                  <a:pt x="2011343" y="0"/>
                </a:lnTo>
                <a:lnTo>
                  <a:pt x="2011343" y="4158792"/>
                </a:lnTo>
                <a:lnTo>
                  <a:pt x="0" y="415879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1" name="Freeform 11"/>
          <p:cNvSpPr/>
          <p:nvPr/>
        </p:nvSpPr>
        <p:spPr>
          <a:xfrm>
            <a:off x="3401039" y="5610436"/>
            <a:ext cx="3202063" cy="4114800"/>
          </a:xfrm>
          <a:custGeom>
            <a:avLst/>
            <a:gdLst/>
            <a:ahLst/>
            <a:cxnLst/>
            <a:rect l="l" t="t" r="r" b="b"/>
            <a:pathLst>
              <a:path w="3202063" h="4114800">
                <a:moveTo>
                  <a:pt x="0" y="0"/>
                </a:moveTo>
                <a:lnTo>
                  <a:pt x="3202062" y="0"/>
                </a:lnTo>
                <a:lnTo>
                  <a:pt x="3202062"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2" name="Freeform 12"/>
          <p:cNvSpPr/>
          <p:nvPr/>
        </p:nvSpPr>
        <p:spPr>
          <a:xfrm rot="375126">
            <a:off x="5981432" y="8381340"/>
            <a:ext cx="3731562" cy="1356932"/>
          </a:xfrm>
          <a:custGeom>
            <a:avLst/>
            <a:gdLst/>
            <a:ahLst/>
            <a:cxnLst/>
            <a:rect l="l" t="t" r="r" b="b"/>
            <a:pathLst>
              <a:path w="3731562" h="1356932">
                <a:moveTo>
                  <a:pt x="0" y="0"/>
                </a:moveTo>
                <a:lnTo>
                  <a:pt x="3731562" y="0"/>
                </a:lnTo>
                <a:lnTo>
                  <a:pt x="3731562" y="1356932"/>
                </a:lnTo>
                <a:lnTo>
                  <a:pt x="0" y="1356932"/>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AF6"/>
        </a:solidFill>
        <a:effectLst/>
      </p:bgPr>
    </p:bg>
    <p:spTree>
      <p:nvGrpSpPr>
        <p:cNvPr id="1" name=""/>
        <p:cNvGrpSpPr/>
        <p:nvPr/>
      </p:nvGrpSpPr>
      <p:grpSpPr>
        <a:xfrm>
          <a:off x="0" y="0"/>
          <a:ext cx="0" cy="0"/>
          <a:chOff x="0" y="0"/>
          <a:chExt cx="0" cy="0"/>
        </a:xfrm>
      </p:grpSpPr>
      <p:sp>
        <p:nvSpPr>
          <p:cNvPr id="2" name="Freeform 2"/>
          <p:cNvSpPr/>
          <p:nvPr/>
        </p:nvSpPr>
        <p:spPr>
          <a:xfrm>
            <a:off x="688059" y="3553370"/>
            <a:ext cx="5190007" cy="3866556"/>
          </a:xfrm>
          <a:custGeom>
            <a:avLst/>
            <a:gdLst/>
            <a:ahLst/>
            <a:cxnLst/>
            <a:rect l="l" t="t" r="r" b="b"/>
            <a:pathLst>
              <a:path w="5190007" h="3866556">
                <a:moveTo>
                  <a:pt x="0" y="0"/>
                </a:moveTo>
                <a:lnTo>
                  <a:pt x="5190007" y="0"/>
                </a:lnTo>
                <a:lnTo>
                  <a:pt x="5190007" y="3866556"/>
                </a:lnTo>
                <a:lnTo>
                  <a:pt x="0" y="386655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6548996" y="3553370"/>
            <a:ext cx="5190007" cy="3866556"/>
          </a:xfrm>
          <a:custGeom>
            <a:avLst/>
            <a:gdLst/>
            <a:ahLst/>
            <a:cxnLst/>
            <a:rect l="l" t="t" r="r" b="b"/>
            <a:pathLst>
              <a:path w="5190007" h="3866556">
                <a:moveTo>
                  <a:pt x="0" y="0"/>
                </a:moveTo>
                <a:lnTo>
                  <a:pt x="5190008" y="0"/>
                </a:lnTo>
                <a:lnTo>
                  <a:pt x="5190008" y="3866556"/>
                </a:lnTo>
                <a:lnTo>
                  <a:pt x="0" y="386655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12409934" y="3553370"/>
            <a:ext cx="5190007" cy="3866556"/>
          </a:xfrm>
          <a:custGeom>
            <a:avLst/>
            <a:gdLst/>
            <a:ahLst/>
            <a:cxnLst/>
            <a:rect l="l" t="t" r="r" b="b"/>
            <a:pathLst>
              <a:path w="5190007" h="3866556">
                <a:moveTo>
                  <a:pt x="0" y="0"/>
                </a:moveTo>
                <a:lnTo>
                  <a:pt x="5190007" y="0"/>
                </a:lnTo>
                <a:lnTo>
                  <a:pt x="5190007" y="3866556"/>
                </a:lnTo>
                <a:lnTo>
                  <a:pt x="0" y="386655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5" name="Group 5"/>
          <p:cNvGrpSpPr>
            <a:grpSpLocks noChangeAspect="1"/>
          </p:cNvGrpSpPr>
          <p:nvPr/>
        </p:nvGrpSpPr>
        <p:grpSpPr>
          <a:xfrm>
            <a:off x="1165395" y="3368980"/>
            <a:ext cx="4235335" cy="4235335"/>
            <a:chOff x="0" y="0"/>
            <a:chExt cx="19050000" cy="19050000"/>
          </a:xfrm>
        </p:grpSpPr>
        <p:sp>
          <p:nvSpPr>
            <p:cNvPr id="6" name="Freeform 6"/>
            <p:cNvSpPr/>
            <p:nvPr/>
          </p:nvSpPr>
          <p:spPr>
            <a:xfrm>
              <a:off x="348882" y="766744"/>
              <a:ext cx="18352235" cy="17516512"/>
            </a:xfrm>
            <a:custGeom>
              <a:avLst/>
              <a:gdLst/>
              <a:ahLst/>
              <a:cxnLst/>
              <a:rect l="l" t="t" r="r" b="b"/>
              <a:pathLst>
                <a:path w="18352235" h="17516512">
                  <a:moveTo>
                    <a:pt x="9176118" y="14013"/>
                  </a:moveTo>
                  <a:cubicBezTo>
                    <a:pt x="6042785" y="0"/>
                    <a:pt x="3141451" y="1663572"/>
                    <a:pt x="1570726" y="4374807"/>
                  </a:cubicBezTo>
                  <a:cubicBezTo>
                    <a:pt x="0" y="7086041"/>
                    <a:pt x="0" y="10430470"/>
                    <a:pt x="1570726" y="13141705"/>
                  </a:cubicBezTo>
                  <a:cubicBezTo>
                    <a:pt x="3141451" y="15852939"/>
                    <a:pt x="6042785" y="17516512"/>
                    <a:pt x="9176118" y="17502499"/>
                  </a:cubicBezTo>
                  <a:cubicBezTo>
                    <a:pt x="12309451" y="17516512"/>
                    <a:pt x="15210784" y="15852939"/>
                    <a:pt x="16781510" y="13141705"/>
                  </a:cubicBezTo>
                  <a:cubicBezTo>
                    <a:pt x="18352235" y="10430470"/>
                    <a:pt x="18352235" y="7086041"/>
                    <a:pt x="16781510" y="4374807"/>
                  </a:cubicBezTo>
                  <a:cubicBezTo>
                    <a:pt x="15210784" y="1663572"/>
                    <a:pt x="12309451" y="0"/>
                    <a:pt x="9176118" y="14013"/>
                  </a:cubicBezTo>
                  <a:close/>
                </a:path>
              </a:pathLst>
            </a:custGeom>
            <a:blipFill>
              <a:blip r:embed="rId4"/>
              <a:stretch>
                <a:fillRect l="223" t="-2355" r="223" b="-2355"/>
              </a:stretch>
            </a:blipFill>
          </p:spPr>
        </p:sp>
        <p:sp>
          <p:nvSpPr>
            <p:cNvPr id="7" name="Freeform 7"/>
            <p:cNvSpPr/>
            <p:nvPr/>
          </p:nvSpPr>
          <p:spPr>
            <a:xfrm>
              <a:off x="0" y="0"/>
              <a:ext cx="19050000" cy="19050000"/>
            </a:xfrm>
            <a:custGeom>
              <a:avLst/>
              <a:gdLst/>
              <a:ahLst/>
              <a:cxnLst/>
              <a:rect l="l" t="t" r="r" b="b"/>
              <a:pathLst>
                <a:path w="19050000" h="19050000">
                  <a:moveTo>
                    <a:pt x="0" y="0"/>
                  </a:moveTo>
                  <a:lnTo>
                    <a:pt x="19050000" y="0"/>
                  </a:lnTo>
                  <a:lnTo>
                    <a:pt x="19050000" y="19050000"/>
                  </a:lnTo>
                  <a:lnTo>
                    <a:pt x="0" y="19050000"/>
                  </a:lnTo>
                  <a:close/>
                </a:path>
              </a:pathLst>
            </a:custGeom>
            <a:blipFill>
              <a:blip r:embed="rId5"/>
              <a:stretch>
                <a:fillRect/>
              </a:stretch>
            </a:blipFill>
          </p:spPr>
        </p:sp>
      </p:grpSp>
      <p:grpSp>
        <p:nvGrpSpPr>
          <p:cNvPr id="8" name="Group 8"/>
          <p:cNvGrpSpPr>
            <a:grpSpLocks noChangeAspect="1"/>
          </p:cNvGrpSpPr>
          <p:nvPr/>
        </p:nvGrpSpPr>
        <p:grpSpPr>
          <a:xfrm>
            <a:off x="7026332" y="3368980"/>
            <a:ext cx="4235335" cy="4235335"/>
            <a:chOff x="0" y="0"/>
            <a:chExt cx="19050000" cy="19050000"/>
          </a:xfrm>
        </p:grpSpPr>
        <p:sp>
          <p:nvSpPr>
            <p:cNvPr id="9" name="Freeform 9"/>
            <p:cNvSpPr/>
            <p:nvPr/>
          </p:nvSpPr>
          <p:spPr>
            <a:xfrm>
              <a:off x="348882" y="766744"/>
              <a:ext cx="18352235" cy="17516512"/>
            </a:xfrm>
            <a:custGeom>
              <a:avLst/>
              <a:gdLst/>
              <a:ahLst/>
              <a:cxnLst/>
              <a:rect l="l" t="t" r="r" b="b"/>
              <a:pathLst>
                <a:path w="18352235" h="17516512">
                  <a:moveTo>
                    <a:pt x="9176118" y="14013"/>
                  </a:moveTo>
                  <a:cubicBezTo>
                    <a:pt x="6042785" y="0"/>
                    <a:pt x="3141451" y="1663572"/>
                    <a:pt x="1570726" y="4374807"/>
                  </a:cubicBezTo>
                  <a:cubicBezTo>
                    <a:pt x="0" y="7086041"/>
                    <a:pt x="0" y="10430470"/>
                    <a:pt x="1570726" y="13141705"/>
                  </a:cubicBezTo>
                  <a:cubicBezTo>
                    <a:pt x="3141451" y="15852939"/>
                    <a:pt x="6042785" y="17516512"/>
                    <a:pt x="9176118" y="17502499"/>
                  </a:cubicBezTo>
                  <a:cubicBezTo>
                    <a:pt x="12309451" y="17516512"/>
                    <a:pt x="15210784" y="15852939"/>
                    <a:pt x="16781510" y="13141705"/>
                  </a:cubicBezTo>
                  <a:cubicBezTo>
                    <a:pt x="18352235" y="10430470"/>
                    <a:pt x="18352235" y="7086041"/>
                    <a:pt x="16781510" y="4374807"/>
                  </a:cubicBezTo>
                  <a:cubicBezTo>
                    <a:pt x="15210784" y="1663572"/>
                    <a:pt x="12309451" y="0"/>
                    <a:pt x="9176118" y="14013"/>
                  </a:cubicBezTo>
                  <a:close/>
                </a:path>
              </a:pathLst>
            </a:custGeom>
            <a:blipFill>
              <a:blip r:embed="rId6"/>
              <a:stretch>
                <a:fillRect l="223" r="223"/>
              </a:stretch>
            </a:blipFill>
          </p:spPr>
        </p:sp>
        <p:sp>
          <p:nvSpPr>
            <p:cNvPr id="10" name="Freeform 10"/>
            <p:cNvSpPr/>
            <p:nvPr/>
          </p:nvSpPr>
          <p:spPr>
            <a:xfrm>
              <a:off x="0" y="0"/>
              <a:ext cx="19050000" cy="19050000"/>
            </a:xfrm>
            <a:custGeom>
              <a:avLst/>
              <a:gdLst/>
              <a:ahLst/>
              <a:cxnLst/>
              <a:rect l="l" t="t" r="r" b="b"/>
              <a:pathLst>
                <a:path w="19050000" h="19050000">
                  <a:moveTo>
                    <a:pt x="0" y="0"/>
                  </a:moveTo>
                  <a:lnTo>
                    <a:pt x="19050000" y="0"/>
                  </a:lnTo>
                  <a:lnTo>
                    <a:pt x="19050000" y="19050000"/>
                  </a:lnTo>
                  <a:lnTo>
                    <a:pt x="0" y="19050000"/>
                  </a:lnTo>
                  <a:close/>
                </a:path>
              </a:pathLst>
            </a:custGeom>
            <a:blipFill>
              <a:blip r:embed="rId5"/>
              <a:stretch>
                <a:fillRect/>
              </a:stretch>
            </a:blipFill>
          </p:spPr>
        </p:sp>
      </p:grpSp>
      <p:grpSp>
        <p:nvGrpSpPr>
          <p:cNvPr id="11" name="Group 11"/>
          <p:cNvGrpSpPr>
            <a:grpSpLocks noChangeAspect="1"/>
          </p:cNvGrpSpPr>
          <p:nvPr/>
        </p:nvGrpSpPr>
        <p:grpSpPr>
          <a:xfrm>
            <a:off x="12887270" y="3368980"/>
            <a:ext cx="4235335" cy="4235335"/>
            <a:chOff x="0" y="0"/>
            <a:chExt cx="19050000" cy="19050000"/>
          </a:xfrm>
        </p:grpSpPr>
        <p:sp>
          <p:nvSpPr>
            <p:cNvPr id="12" name="Freeform 12"/>
            <p:cNvSpPr/>
            <p:nvPr/>
          </p:nvSpPr>
          <p:spPr>
            <a:xfrm>
              <a:off x="348882" y="766744"/>
              <a:ext cx="18352235" cy="17516512"/>
            </a:xfrm>
            <a:custGeom>
              <a:avLst/>
              <a:gdLst/>
              <a:ahLst/>
              <a:cxnLst/>
              <a:rect l="l" t="t" r="r" b="b"/>
              <a:pathLst>
                <a:path w="18352235" h="17516512">
                  <a:moveTo>
                    <a:pt x="9176118" y="14013"/>
                  </a:moveTo>
                  <a:cubicBezTo>
                    <a:pt x="6042785" y="0"/>
                    <a:pt x="3141451" y="1663572"/>
                    <a:pt x="1570726" y="4374807"/>
                  </a:cubicBezTo>
                  <a:cubicBezTo>
                    <a:pt x="0" y="7086041"/>
                    <a:pt x="0" y="10430470"/>
                    <a:pt x="1570726" y="13141705"/>
                  </a:cubicBezTo>
                  <a:cubicBezTo>
                    <a:pt x="3141451" y="15852939"/>
                    <a:pt x="6042785" y="17516512"/>
                    <a:pt x="9176118" y="17502499"/>
                  </a:cubicBezTo>
                  <a:cubicBezTo>
                    <a:pt x="12309451" y="17516512"/>
                    <a:pt x="15210784" y="15852939"/>
                    <a:pt x="16781510" y="13141705"/>
                  </a:cubicBezTo>
                  <a:cubicBezTo>
                    <a:pt x="18352235" y="10430470"/>
                    <a:pt x="18352235" y="7086041"/>
                    <a:pt x="16781510" y="4374807"/>
                  </a:cubicBezTo>
                  <a:cubicBezTo>
                    <a:pt x="15210784" y="1663572"/>
                    <a:pt x="12309451" y="0"/>
                    <a:pt x="9176118" y="14013"/>
                  </a:cubicBezTo>
                  <a:close/>
                </a:path>
              </a:pathLst>
            </a:custGeom>
            <a:solidFill>
              <a:srgbClr val="000000">
                <a:alpha val="0"/>
              </a:srgbClr>
            </a:solidFill>
            <a:ln w="12700">
              <a:solidFill>
                <a:srgbClr val="000000"/>
              </a:solidFill>
            </a:ln>
          </p:spPr>
        </p:sp>
        <p:sp>
          <p:nvSpPr>
            <p:cNvPr id="13" name="Freeform 13"/>
            <p:cNvSpPr/>
            <p:nvPr/>
          </p:nvSpPr>
          <p:spPr>
            <a:xfrm>
              <a:off x="0" y="0"/>
              <a:ext cx="19050000" cy="19050000"/>
            </a:xfrm>
            <a:custGeom>
              <a:avLst/>
              <a:gdLst/>
              <a:ahLst/>
              <a:cxnLst/>
              <a:rect l="l" t="t" r="r" b="b"/>
              <a:pathLst>
                <a:path w="19050000" h="19050000">
                  <a:moveTo>
                    <a:pt x="0" y="0"/>
                  </a:moveTo>
                  <a:lnTo>
                    <a:pt x="19050000" y="0"/>
                  </a:lnTo>
                  <a:lnTo>
                    <a:pt x="19050000" y="19050000"/>
                  </a:lnTo>
                  <a:lnTo>
                    <a:pt x="0" y="19050000"/>
                  </a:lnTo>
                  <a:close/>
                </a:path>
              </a:pathLst>
            </a:custGeom>
            <a:blipFill>
              <a:blip r:embed="rId5"/>
              <a:stretch>
                <a:fillRect/>
              </a:stretch>
            </a:blipFill>
          </p:spPr>
        </p:sp>
      </p:grpSp>
      <p:grpSp>
        <p:nvGrpSpPr>
          <p:cNvPr id="14" name="Group 14"/>
          <p:cNvGrpSpPr/>
          <p:nvPr/>
        </p:nvGrpSpPr>
        <p:grpSpPr>
          <a:xfrm>
            <a:off x="-286834" y="8182186"/>
            <a:ext cx="18861667" cy="3086100"/>
            <a:chOff x="0" y="0"/>
            <a:chExt cx="4967682" cy="812800"/>
          </a:xfrm>
        </p:grpSpPr>
        <p:sp>
          <p:nvSpPr>
            <p:cNvPr id="15" name="Freeform 15"/>
            <p:cNvSpPr/>
            <p:nvPr/>
          </p:nvSpPr>
          <p:spPr>
            <a:xfrm>
              <a:off x="0" y="0"/>
              <a:ext cx="4967682" cy="812800"/>
            </a:xfrm>
            <a:custGeom>
              <a:avLst/>
              <a:gdLst/>
              <a:ahLst/>
              <a:cxnLst/>
              <a:rect l="l" t="t" r="r" b="b"/>
              <a:pathLst>
                <a:path w="4967682" h="812800">
                  <a:moveTo>
                    <a:pt x="0" y="0"/>
                  </a:moveTo>
                  <a:lnTo>
                    <a:pt x="4967682" y="0"/>
                  </a:lnTo>
                  <a:lnTo>
                    <a:pt x="4967682" y="812800"/>
                  </a:lnTo>
                  <a:lnTo>
                    <a:pt x="0" y="812800"/>
                  </a:lnTo>
                  <a:close/>
                </a:path>
              </a:pathLst>
            </a:custGeom>
            <a:solidFill>
              <a:srgbClr val="DBCBBB"/>
            </a:solidFill>
            <a:ln w="66675" cap="sq">
              <a:solidFill>
                <a:srgbClr val="866255"/>
              </a:solidFill>
              <a:prstDash val="solid"/>
              <a:miter/>
            </a:ln>
          </p:spPr>
        </p:sp>
        <p:sp>
          <p:nvSpPr>
            <p:cNvPr id="16" name="TextBox 16"/>
            <p:cNvSpPr txBox="1"/>
            <p:nvPr/>
          </p:nvSpPr>
          <p:spPr>
            <a:xfrm>
              <a:off x="0" y="-38100"/>
              <a:ext cx="4967682" cy="850900"/>
            </a:xfrm>
            <a:prstGeom prst="rect">
              <a:avLst/>
            </a:prstGeom>
          </p:spPr>
          <p:txBody>
            <a:bodyPr lIns="50800" tIns="50800" rIns="50800" bIns="50800" rtlCol="0" anchor="ctr"/>
            <a:lstStyle/>
            <a:p>
              <a:pPr algn="ctr">
                <a:lnSpc>
                  <a:spcPts val="2659"/>
                </a:lnSpc>
              </a:pPr>
              <a:endParaRPr/>
            </a:p>
          </p:txBody>
        </p:sp>
      </p:grpSp>
      <p:sp>
        <p:nvSpPr>
          <p:cNvPr id="17" name="Freeform 17"/>
          <p:cNvSpPr/>
          <p:nvPr/>
        </p:nvSpPr>
        <p:spPr>
          <a:xfrm>
            <a:off x="680962" y="6485725"/>
            <a:ext cx="5190007" cy="1868403"/>
          </a:xfrm>
          <a:custGeom>
            <a:avLst/>
            <a:gdLst/>
            <a:ahLst/>
            <a:cxnLst/>
            <a:rect l="l" t="t" r="r" b="b"/>
            <a:pathLst>
              <a:path w="5190007" h="1868403">
                <a:moveTo>
                  <a:pt x="0" y="0"/>
                </a:moveTo>
                <a:lnTo>
                  <a:pt x="5190007" y="0"/>
                </a:lnTo>
                <a:lnTo>
                  <a:pt x="5190007" y="1868402"/>
                </a:lnTo>
                <a:lnTo>
                  <a:pt x="0" y="186840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8" name="Freeform 18"/>
          <p:cNvSpPr/>
          <p:nvPr/>
        </p:nvSpPr>
        <p:spPr>
          <a:xfrm>
            <a:off x="6548996" y="6485725"/>
            <a:ext cx="5190007" cy="1868403"/>
          </a:xfrm>
          <a:custGeom>
            <a:avLst/>
            <a:gdLst/>
            <a:ahLst/>
            <a:cxnLst/>
            <a:rect l="l" t="t" r="r" b="b"/>
            <a:pathLst>
              <a:path w="5190007" h="1868403">
                <a:moveTo>
                  <a:pt x="0" y="0"/>
                </a:moveTo>
                <a:lnTo>
                  <a:pt x="5190008" y="0"/>
                </a:lnTo>
                <a:lnTo>
                  <a:pt x="5190008" y="1868402"/>
                </a:lnTo>
                <a:lnTo>
                  <a:pt x="0" y="186840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9" name="Freeform 19"/>
          <p:cNvSpPr/>
          <p:nvPr/>
        </p:nvSpPr>
        <p:spPr>
          <a:xfrm>
            <a:off x="12417031" y="6485725"/>
            <a:ext cx="5190007" cy="1868403"/>
          </a:xfrm>
          <a:custGeom>
            <a:avLst/>
            <a:gdLst/>
            <a:ahLst/>
            <a:cxnLst/>
            <a:rect l="l" t="t" r="r" b="b"/>
            <a:pathLst>
              <a:path w="5190007" h="1868403">
                <a:moveTo>
                  <a:pt x="0" y="0"/>
                </a:moveTo>
                <a:lnTo>
                  <a:pt x="5190007" y="0"/>
                </a:lnTo>
                <a:lnTo>
                  <a:pt x="5190007" y="1868402"/>
                </a:lnTo>
                <a:lnTo>
                  <a:pt x="0" y="186840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20" name="Freeform 20"/>
          <p:cNvSpPr/>
          <p:nvPr/>
        </p:nvSpPr>
        <p:spPr>
          <a:xfrm>
            <a:off x="688059" y="7870730"/>
            <a:ext cx="2640051" cy="1232638"/>
          </a:xfrm>
          <a:custGeom>
            <a:avLst/>
            <a:gdLst/>
            <a:ahLst/>
            <a:cxnLst/>
            <a:rect l="l" t="t" r="r" b="b"/>
            <a:pathLst>
              <a:path w="2640051" h="1232638">
                <a:moveTo>
                  <a:pt x="0" y="0"/>
                </a:moveTo>
                <a:lnTo>
                  <a:pt x="2640051" y="0"/>
                </a:lnTo>
                <a:lnTo>
                  <a:pt x="2640051" y="1232638"/>
                </a:lnTo>
                <a:lnTo>
                  <a:pt x="0" y="1232638"/>
                </a:lnTo>
                <a:lnTo>
                  <a:pt x="0" y="0"/>
                </a:lnTo>
                <a:close/>
              </a:path>
            </a:pathLst>
          </a:custGeom>
          <a:blipFill>
            <a:blip r:embed="rId9">
              <a:extLst>
                <a:ext uri="{96DAC541-7B7A-43D3-8B79-37D633B846F1}">
                  <asvg:svgBlip xmlns:asvg="http://schemas.microsoft.com/office/drawing/2016/SVG/main" r:embed="rId10"/>
                </a:ext>
              </a:extLst>
            </a:blip>
            <a:stretch>
              <a:fillRect r="-7953"/>
            </a:stretch>
          </a:blipFill>
        </p:spPr>
      </p:sp>
      <p:sp>
        <p:nvSpPr>
          <p:cNvPr id="21" name="Freeform 21"/>
          <p:cNvSpPr/>
          <p:nvPr/>
        </p:nvSpPr>
        <p:spPr>
          <a:xfrm>
            <a:off x="3238015" y="7870730"/>
            <a:ext cx="2640051" cy="1232638"/>
          </a:xfrm>
          <a:custGeom>
            <a:avLst/>
            <a:gdLst/>
            <a:ahLst/>
            <a:cxnLst/>
            <a:rect l="l" t="t" r="r" b="b"/>
            <a:pathLst>
              <a:path w="2640051" h="1232638">
                <a:moveTo>
                  <a:pt x="0" y="0"/>
                </a:moveTo>
                <a:lnTo>
                  <a:pt x="2640051" y="0"/>
                </a:lnTo>
                <a:lnTo>
                  <a:pt x="2640051" y="1232638"/>
                </a:lnTo>
                <a:lnTo>
                  <a:pt x="0" y="1232638"/>
                </a:lnTo>
                <a:lnTo>
                  <a:pt x="0" y="0"/>
                </a:lnTo>
                <a:close/>
              </a:path>
            </a:pathLst>
          </a:custGeom>
          <a:blipFill>
            <a:blip r:embed="rId9">
              <a:extLst>
                <a:ext uri="{96DAC541-7B7A-43D3-8B79-37D633B846F1}">
                  <asvg:svgBlip xmlns:asvg="http://schemas.microsoft.com/office/drawing/2016/SVG/main" r:embed="rId10"/>
                </a:ext>
              </a:extLst>
            </a:blip>
            <a:stretch>
              <a:fillRect l="-7953"/>
            </a:stretch>
          </a:blipFill>
        </p:spPr>
      </p:sp>
      <p:sp>
        <p:nvSpPr>
          <p:cNvPr id="22" name="Freeform 22"/>
          <p:cNvSpPr/>
          <p:nvPr/>
        </p:nvSpPr>
        <p:spPr>
          <a:xfrm>
            <a:off x="6541899" y="7870730"/>
            <a:ext cx="2640051" cy="1232638"/>
          </a:xfrm>
          <a:custGeom>
            <a:avLst/>
            <a:gdLst/>
            <a:ahLst/>
            <a:cxnLst/>
            <a:rect l="l" t="t" r="r" b="b"/>
            <a:pathLst>
              <a:path w="2640051" h="1232638">
                <a:moveTo>
                  <a:pt x="0" y="0"/>
                </a:moveTo>
                <a:lnTo>
                  <a:pt x="2640051" y="0"/>
                </a:lnTo>
                <a:lnTo>
                  <a:pt x="2640051" y="1232638"/>
                </a:lnTo>
                <a:lnTo>
                  <a:pt x="0" y="1232638"/>
                </a:lnTo>
                <a:lnTo>
                  <a:pt x="0" y="0"/>
                </a:lnTo>
                <a:close/>
              </a:path>
            </a:pathLst>
          </a:custGeom>
          <a:blipFill>
            <a:blip r:embed="rId9">
              <a:extLst>
                <a:ext uri="{96DAC541-7B7A-43D3-8B79-37D633B846F1}">
                  <asvg:svgBlip xmlns:asvg="http://schemas.microsoft.com/office/drawing/2016/SVG/main" r:embed="rId10"/>
                </a:ext>
              </a:extLst>
            </a:blip>
            <a:stretch>
              <a:fillRect r="-7953"/>
            </a:stretch>
          </a:blipFill>
        </p:spPr>
      </p:sp>
      <p:sp>
        <p:nvSpPr>
          <p:cNvPr id="23" name="Freeform 23"/>
          <p:cNvSpPr/>
          <p:nvPr/>
        </p:nvSpPr>
        <p:spPr>
          <a:xfrm>
            <a:off x="9091855" y="7870730"/>
            <a:ext cx="2640051" cy="1232638"/>
          </a:xfrm>
          <a:custGeom>
            <a:avLst/>
            <a:gdLst/>
            <a:ahLst/>
            <a:cxnLst/>
            <a:rect l="l" t="t" r="r" b="b"/>
            <a:pathLst>
              <a:path w="2640051" h="1232638">
                <a:moveTo>
                  <a:pt x="0" y="0"/>
                </a:moveTo>
                <a:lnTo>
                  <a:pt x="2640051" y="0"/>
                </a:lnTo>
                <a:lnTo>
                  <a:pt x="2640051" y="1232638"/>
                </a:lnTo>
                <a:lnTo>
                  <a:pt x="0" y="1232638"/>
                </a:lnTo>
                <a:lnTo>
                  <a:pt x="0" y="0"/>
                </a:lnTo>
                <a:close/>
              </a:path>
            </a:pathLst>
          </a:custGeom>
          <a:blipFill>
            <a:blip r:embed="rId9">
              <a:extLst>
                <a:ext uri="{96DAC541-7B7A-43D3-8B79-37D633B846F1}">
                  <asvg:svgBlip xmlns:asvg="http://schemas.microsoft.com/office/drawing/2016/SVG/main" r:embed="rId10"/>
                </a:ext>
              </a:extLst>
            </a:blip>
            <a:stretch>
              <a:fillRect l="-7953"/>
            </a:stretch>
          </a:blipFill>
        </p:spPr>
      </p:sp>
      <p:sp>
        <p:nvSpPr>
          <p:cNvPr id="24" name="Freeform 24"/>
          <p:cNvSpPr/>
          <p:nvPr/>
        </p:nvSpPr>
        <p:spPr>
          <a:xfrm>
            <a:off x="12395739" y="7870730"/>
            <a:ext cx="2640051" cy="1232638"/>
          </a:xfrm>
          <a:custGeom>
            <a:avLst/>
            <a:gdLst/>
            <a:ahLst/>
            <a:cxnLst/>
            <a:rect l="l" t="t" r="r" b="b"/>
            <a:pathLst>
              <a:path w="2640051" h="1232638">
                <a:moveTo>
                  <a:pt x="0" y="0"/>
                </a:moveTo>
                <a:lnTo>
                  <a:pt x="2640051" y="0"/>
                </a:lnTo>
                <a:lnTo>
                  <a:pt x="2640051" y="1232638"/>
                </a:lnTo>
                <a:lnTo>
                  <a:pt x="0" y="1232638"/>
                </a:lnTo>
                <a:lnTo>
                  <a:pt x="0" y="0"/>
                </a:lnTo>
                <a:close/>
              </a:path>
            </a:pathLst>
          </a:custGeom>
          <a:blipFill>
            <a:blip r:embed="rId9">
              <a:extLst>
                <a:ext uri="{96DAC541-7B7A-43D3-8B79-37D633B846F1}">
                  <asvg:svgBlip xmlns:asvg="http://schemas.microsoft.com/office/drawing/2016/SVG/main" r:embed="rId10"/>
                </a:ext>
              </a:extLst>
            </a:blip>
            <a:stretch>
              <a:fillRect r="-7953"/>
            </a:stretch>
          </a:blipFill>
        </p:spPr>
      </p:sp>
      <p:sp>
        <p:nvSpPr>
          <p:cNvPr id="25" name="Freeform 25"/>
          <p:cNvSpPr/>
          <p:nvPr/>
        </p:nvSpPr>
        <p:spPr>
          <a:xfrm>
            <a:off x="14945695" y="7870730"/>
            <a:ext cx="2640051" cy="1232638"/>
          </a:xfrm>
          <a:custGeom>
            <a:avLst/>
            <a:gdLst/>
            <a:ahLst/>
            <a:cxnLst/>
            <a:rect l="l" t="t" r="r" b="b"/>
            <a:pathLst>
              <a:path w="2640051" h="1232638">
                <a:moveTo>
                  <a:pt x="0" y="0"/>
                </a:moveTo>
                <a:lnTo>
                  <a:pt x="2640051" y="0"/>
                </a:lnTo>
                <a:lnTo>
                  <a:pt x="2640051" y="1232638"/>
                </a:lnTo>
                <a:lnTo>
                  <a:pt x="0" y="1232638"/>
                </a:lnTo>
                <a:lnTo>
                  <a:pt x="0" y="0"/>
                </a:lnTo>
                <a:close/>
              </a:path>
            </a:pathLst>
          </a:custGeom>
          <a:blipFill>
            <a:blip r:embed="rId9">
              <a:extLst>
                <a:ext uri="{96DAC541-7B7A-43D3-8B79-37D633B846F1}">
                  <asvg:svgBlip xmlns:asvg="http://schemas.microsoft.com/office/drawing/2016/SVG/main" r:embed="rId10"/>
                </a:ext>
              </a:extLst>
            </a:blip>
            <a:stretch>
              <a:fillRect l="-7953"/>
            </a:stretch>
          </a:blipFill>
        </p:spPr>
      </p:sp>
      <p:sp>
        <p:nvSpPr>
          <p:cNvPr id="26" name="Freeform 26"/>
          <p:cNvSpPr/>
          <p:nvPr/>
        </p:nvSpPr>
        <p:spPr>
          <a:xfrm>
            <a:off x="5927377" y="438557"/>
            <a:ext cx="2632514" cy="872020"/>
          </a:xfrm>
          <a:custGeom>
            <a:avLst/>
            <a:gdLst/>
            <a:ahLst/>
            <a:cxnLst/>
            <a:rect l="l" t="t" r="r" b="b"/>
            <a:pathLst>
              <a:path w="2632514" h="872020">
                <a:moveTo>
                  <a:pt x="0" y="0"/>
                </a:moveTo>
                <a:lnTo>
                  <a:pt x="2632514" y="0"/>
                </a:lnTo>
                <a:lnTo>
                  <a:pt x="2632514" y="872020"/>
                </a:lnTo>
                <a:lnTo>
                  <a:pt x="0" y="872020"/>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27" name="Freeform 27"/>
          <p:cNvSpPr/>
          <p:nvPr/>
        </p:nvSpPr>
        <p:spPr>
          <a:xfrm flipH="1">
            <a:off x="9804009" y="438557"/>
            <a:ext cx="2632514" cy="872020"/>
          </a:xfrm>
          <a:custGeom>
            <a:avLst/>
            <a:gdLst/>
            <a:ahLst/>
            <a:cxnLst/>
            <a:rect l="l" t="t" r="r" b="b"/>
            <a:pathLst>
              <a:path w="2632514" h="872020">
                <a:moveTo>
                  <a:pt x="2632514" y="0"/>
                </a:moveTo>
                <a:lnTo>
                  <a:pt x="0" y="0"/>
                </a:lnTo>
                <a:lnTo>
                  <a:pt x="0" y="872020"/>
                </a:lnTo>
                <a:lnTo>
                  <a:pt x="2632514" y="872020"/>
                </a:lnTo>
                <a:lnTo>
                  <a:pt x="2632514"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28" name="Freeform 28"/>
          <p:cNvSpPr/>
          <p:nvPr/>
        </p:nvSpPr>
        <p:spPr>
          <a:xfrm>
            <a:off x="8333031" y="438557"/>
            <a:ext cx="1860580" cy="872020"/>
          </a:xfrm>
          <a:custGeom>
            <a:avLst/>
            <a:gdLst/>
            <a:ahLst/>
            <a:cxnLst/>
            <a:rect l="l" t="t" r="r" b="b"/>
            <a:pathLst>
              <a:path w="1860580" h="872020">
                <a:moveTo>
                  <a:pt x="0" y="0"/>
                </a:moveTo>
                <a:lnTo>
                  <a:pt x="1860579" y="0"/>
                </a:lnTo>
                <a:lnTo>
                  <a:pt x="1860579" y="872020"/>
                </a:lnTo>
                <a:lnTo>
                  <a:pt x="0" y="872020"/>
                </a:lnTo>
                <a:lnTo>
                  <a:pt x="0" y="0"/>
                </a:lnTo>
                <a:close/>
              </a:path>
            </a:pathLst>
          </a:custGeom>
          <a:blipFill>
            <a:blip r:embed="rId11">
              <a:extLst>
                <a:ext uri="{96DAC541-7B7A-43D3-8B79-37D633B846F1}">
                  <asvg:svgBlip xmlns:asvg="http://schemas.microsoft.com/office/drawing/2016/SVG/main" r:embed="rId12"/>
                </a:ext>
              </a:extLst>
            </a:blip>
            <a:stretch>
              <a:fillRect l="-41488"/>
            </a:stretch>
          </a:blipFill>
        </p:spPr>
      </p:sp>
      <p:sp>
        <p:nvSpPr>
          <p:cNvPr id="29" name="AutoShape 29"/>
          <p:cNvSpPr/>
          <p:nvPr/>
        </p:nvSpPr>
        <p:spPr>
          <a:xfrm flipV="1">
            <a:off x="729558" y="874567"/>
            <a:ext cx="4918143" cy="0"/>
          </a:xfrm>
          <a:prstGeom prst="line">
            <a:avLst/>
          </a:prstGeom>
          <a:ln w="114300" cap="rnd">
            <a:solidFill>
              <a:srgbClr val="98B286"/>
            </a:solidFill>
            <a:prstDash val="solid"/>
            <a:headEnd type="none" w="sm" len="sm"/>
            <a:tailEnd type="none" w="sm" len="sm"/>
          </a:ln>
        </p:spPr>
      </p:sp>
      <p:sp>
        <p:nvSpPr>
          <p:cNvPr id="30" name="AutoShape 30"/>
          <p:cNvSpPr/>
          <p:nvPr/>
        </p:nvSpPr>
        <p:spPr>
          <a:xfrm flipV="1">
            <a:off x="12695992" y="874567"/>
            <a:ext cx="4918143" cy="0"/>
          </a:xfrm>
          <a:prstGeom prst="line">
            <a:avLst/>
          </a:prstGeom>
          <a:ln w="114300" cap="rnd">
            <a:solidFill>
              <a:srgbClr val="98B286"/>
            </a:solidFill>
            <a:prstDash val="solid"/>
            <a:headEnd type="none" w="sm" len="sm"/>
            <a:tailEnd type="none" w="sm" len="sm"/>
          </a:ln>
        </p:spPr>
      </p:sp>
      <p:sp>
        <p:nvSpPr>
          <p:cNvPr id="31" name="Freeform 31"/>
          <p:cNvSpPr/>
          <p:nvPr/>
        </p:nvSpPr>
        <p:spPr>
          <a:xfrm>
            <a:off x="5126584" y="5816358"/>
            <a:ext cx="548293" cy="548293"/>
          </a:xfrm>
          <a:custGeom>
            <a:avLst/>
            <a:gdLst/>
            <a:ahLst/>
            <a:cxnLst/>
            <a:rect l="l" t="t" r="r" b="b"/>
            <a:pathLst>
              <a:path w="548293" h="548293">
                <a:moveTo>
                  <a:pt x="0" y="0"/>
                </a:moveTo>
                <a:lnTo>
                  <a:pt x="548293" y="0"/>
                </a:lnTo>
                <a:lnTo>
                  <a:pt x="548293" y="548293"/>
                </a:lnTo>
                <a:lnTo>
                  <a:pt x="0" y="548293"/>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32" name="TextBox 32"/>
          <p:cNvSpPr txBox="1"/>
          <p:nvPr/>
        </p:nvSpPr>
        <p:spPr>
          <a:xfrm>
            <a:off x="680962" y="7049818"/>
            <a:ext cx="5197105" cy="571035"/>
          </a:xfrm>
          <a:prstGeom prst="rect">
            <a:avLst/>
          </a:prstGeom>
        </p:spPr>
        <p:txBody>
          <a:bodyPr lIns="0" tIns="0" rIns="0" bIns="0" rtlCol="0" anchor="t">
            <a:spAutoFit/>
          </a:bodyPr>
          <a:lstStyle/>
          <a:p>
            <a:pPr algn="ctr">
              <a:lnSpc>
                <a:spcPts val="4132"/>
              </a:lnSpc>
              <a:spcBef>
                <a:spcPct val="0"/>
              </a:spcBef>
            </a:pPr>
            <a:r>
              <a:rPr lang="en-US" sz="2951">
                <a:solidFill>
                  <a:srgbClr val="FFF9EF"/>
                </a:solidFill>
                <a:latin typeface="Agrandir Grand"/>
                <a:ea typeface="Agrandir Grand"/>
                <a:cs typeface="Agrandir Grand"/>
                <a:sym typeface="Agrandir Grand"/>
              </a:rPr>
              <a:t>Daniella B. Barcelon</a:t>
            </a:r>
          </a:p>
        </p:txBody>
      </p:sp>
      <p:sp>
        <p:nvSpPr>
          <p:cNvPr id="33" name="TextBox 33"/>
          <p:cNvSpPr txBox="1"/>
          <p:nvPr/>
        </p:nvSpPr>
        <p:spPr>
          <a:xfrm>
            <a:off x="6583398" y="6811406"/>
            <a:ext cx="5197105" cy="1083690"/>
          </a:xfrm>
          <a:prstGeom prst="rect">
            <a:avLst/>
          </a:prstGeom>
        </p:spPr>
        <p:txBody>
          <a:bodyPr lIns="0" tIns="0" rIns="0" bIns="0" rtlCol="0" anchor="t">
            <a:spAutoFit/>
          </a:bodyPr>
          <a:lstStyle/>
          <a:p>
            <a:pPr algn="ctr">
              <a:lnSpc>
                <a:spcPts val="4132"/>
              </a:lnSpc>
              <a:spcBef>
                <a:spcPct val="0"/>
              </a:spcBef>
            </a:pPr>
            <a:r>
              <a:rPr lang="en-US" sz="2951">
                <a:solidFill>
                  <a:srgbClr val="FFF9EF"/>
                </a:solidFill>
                <a:latin typeface="Agrandir Grand"/>
                <a:ea typeface="Agrandir Grand"/>
                <a:cs typeface="Agrandir Grand"/>
                <a:sym typeface="Agrandir Grand"/>
              </a:rPr>
              <a:t>Princess Josel T. Politico</a:t>
            </a:r>
          </a:p>
        </p:txBody>
      </p:sp>
      <p:sp>
        <p:nvSpPr>
          <p:cNvPr id="34" name="TextBox 34"/>
          <p:cNvSpPr txBox="1"/>
          <p:nvPr/>
        </p:nvSpPr>
        <p:spPr>
          <a:xfrm>
            <a:off x="12417031" y="7049818"/>
            <a:ext cx="5197105" cy="571035"/>
          </a:xfrm>
          <a:prstGeom prst="rect">
            <a:avLst/>
          </a:prstGeom>
        </p:spPr>
        <p:txBody>
          <a:bodyPr lIns="0" tIns="0" rIns="0" bIns="0" rtlCol="0" anchor="t">
            <a:spAutoFit/>
          </a:bodyPr>
          <a:lstStyle/>
          <a:p>
            <a:pPr algn="ctr">
              <a:lnSpc>
                <a:spcPts val="4132"/>
              </a:lnSpc>
              <a:spcBef>
                <a:spcPct val="0"/>
              </a:spcBef>
            </a:pPr>
            <a:r>
              <a:rPr lang="en-US" sz="2951">
                <a:solidFill>
                  <a:srgbClr val="FFF9EF"/>
                </a:solidFill>
                <a:latin typeface="Agrandir Grand"/>
                <a:ea typeface="Agrandir Grand"/>
                <a:cs typeface="Agrandir Grand"/>
                <a:sym typeface="Agrandir Grand"/>
              </a:rPr>
              <a:t>Beatriz L. Mangao</a:t>
            </a:r>
          </a:p>
        </p:txBody>
      </p:sp>
      <p:sp>
        <p:nvSpPr>
          <p:cNvPr id="35" name="TextBox 35"/>
          <p:cNvSpPr txBox="1"/>
          <p:nvPr/>
        </p:nvSpPr>
        <p:spPr>
          <a:xfrm>
            <a:off x="729558" y="8149189"/>
            <a:ext cx="5197105" cy="542371"/>
          </a:xfrm>
          <a:prstGeom prst="rect">
            <a:avLst/>
          </a:prstGeom>
        </p:spPr>
        <p:txBody>
          <a:bodyPr lIns="0" tIns="0" rIns="0" bIns="0" rtlCol="0" anchor="t">
            <a:spAutoFit/>
          </a:bodyPr>
          <a:lstStyle/>
          <a:p>
            <a:pPr algn="ctr">
              <a:lnSpc>
                <a:spcPts val="3889"/>
              </a:lnSpc>
              <a:spcBef>
                <a:spcPct val="0"/>
              </a:spcBef>
            </a:pPr>
            <a:r>
              <a:rPr lang="en-US" sz="2777" b="1">
                <a:solidFill>
                  <a:srgbClr val="172216"/>
                </a:solidFill>
                <a:latin typeface="Agrandir Grand Medium"/>
                <a:ea typeface="Agrandir Grand Medium"/>
                <a:cs typeface="Agrandir Grand Medium"/>
                <a:sym typeface="Agrandir Grand Medium"/>
              </a:rPr>
              <a:t>DEVELOPER</a:t>
            </a:r>
          </a:p>
        </p:txBody>
      </p:sp>
      <p:sp>
        <p:nvSpPr>
          <p:cNvPr id="36" name="TextBox 36"/>
          <p:cNvSpPr txBox="1"/>
          <p:nvPr/>
        </p:nvSpPr>
        <p:spPr>
          <a:xfrm>
            <a:off x="6541899" y="8149189"/>
            <a:ext cx="5197105" cy="542371"/>
          </a:xfrm>
          <a:prstGeom prst="rect">
            <a:avLst/>
          </a:prstGeom>
        </p:spPr>
        <p:txBody>
          <a:bodyPr lIns="0" tIns="0" rIns="0" bIns="0" rtlCol="0" anchor="t">
            <a:spAutoFit/>
          </a:bodyPr>
          <a:lstStyle/>
          <a:p>
            <a:pPr algn="ctr">
              <a:lnSpc>
                <a:spcPts val="3889"/>
              </a:lnSpc>
              <a:spcBef>
                <a:spcPct val="0"/>
              </a:spcBef>
            </a:pPr>
            <a:r>
              <a:rPr lang="en-US" sz="2777" b="1">
                <a:solidFill>
                  <a:srgbClr val="172216"/>
                </a:solidFill>
                <a:latin typeface="Agrandir Grand Medium"/>
                <a:ea typeface="Agrandir Grand Medium"/>
                <a:cs typeface="Agrandir Grand Medium"/>
                <a:sym typeface="Agrandir Grand Medium"/>
              </a:rPr>
              <a:t>DEVELOPER</a:t>
            </a:r>
          </a:p>
        </p:txBody>
      </p:sp>
      <p:sp>
        <p:nvSpPr>
          <p:cNvPr id="37" name="TextBox 37"/>
          <p:cNvSpPr txBox="1"/>
          <p:nvPr/>
        </p:nvSpPr>
        <p:spPr>
          <a:xfrm>
            <a:off x="12354240" y="8149189"/>
            <a:ext cx="5197105" cy="542371"/>
          </a:xfrm>
          <a:prstGeom prst="rect">
            <a:avLst/>
          </a:prstGeom>
        </p:spPr>
        <p:txBody>
          <a:bodyPr lIns="0" tIns="0" rIns="0" bIns="0" rtlCol="0" anchor="t">
            <a:spAutoFit/>
          </a:bodyPr>
          <a:lstStyle/>
          <a:p>
            <a:pPr algn="ctr">
              <a:lnSpc>
                <a:spcPts val="3889"/>
              </a:lnSpc>
              <a:spcBef>
                <a:spcPct val="0"/>
              </a:spcBef>
            </a:pPr>
            <a:r>
              <a:rPr lang="en-US" sz="2777" b="1">
                <a:solidFill>
                  <a:srgbClr val="172216"/>
                </a:solidFill>
                <a:latin typeface="Agrandir Grand Medium"/>
                <a:ea typeface="Agrandir Grand Medium"/>
                <a:cs typeface="Agrandir Grand Medium"/>
                <a:sym typeface="Agrandir Grand Medium"/>
              </a:rPr>
              <a:t>DEVELOPER</a:t>
            </a:r>
          </a:p>
        </p:txBody>
      </p:sp>
      <p:sp>
        <p:nvSpPr>
          <p:cNvPr id="38" name="TextBox 38"/>
          <p:cNvSpPr txBox="1"/>
          <p:nvPr/>
        </p:nvSpPr>
        <p:spPr>
          <a:xfrm>
            <a:off x="6236055" y="613637"/>
            <a:ext cx="5815890" cy="453865"/>
          </a:xfrm>
          <a:prstGeom prst="rect">
            <a:avLst/>
          </a:prstGeom>
        </p:spPr>
        <p:txBody>
          <a:bodyPr lIns="0" tIns="0" rIns="0" bIns="0" rtlCol="0" anchor="t">
            <a:spAutoFit/>
          </a:bodyPr>
          <a:lstStyle/>
          <a:p>
            <a:pPr algn="ctr">
              <a:lnSpc>
                <a:spcPts val="3159"/>
              </a:lnSpc>
              <a:spcBef>
                <a:spcPct val="0"/>
              </a:spcBef>
            </a:pPr>
            <a:r>
              <a:rPr lang="en-US" sz="2257" b="1">
                <a:solidFill>
                  <a:srgbClr val="172216"/>
                </a:solidFill>
                <a:latin typeface="Agrandir Grand Medium"/>
                <a:ea typeface="Agrandir Grand Medium"/>
                <a:cs typeface="Agrandir Grand Medium"/>
                <a:sym typeface="Agrandir Grand Medium"/>
              </a:rPr>
              <a:t>JOYSIS TECHVOC INC</a:t>
            </a:r>
          </a:p>
        </p:txBody>
      </p:sp>
      <p:sp>
        <p:nvSpPr>
          <p:cNvPr id="39" name="Freeform 39"/>
          <p:cNvSpPr/>
          <p:nvPr/>
        </p:nvSpPr>
        <p:spPr>
          <a:xfrm>
            <a:off x="10987521" y="5816358"/>
            <a:ext cx="548293" cy="548293"/>
          </a:xfrm>
          <a:custGeom>
            <a:avLst/>
            <a:gdLst/>
            <a:ahLst/>
            <a:cxnLst/>
            <a:rect l="l" t="t" r="r" b="b"/>
            <a:pathLst>
              <a:path w="548293" h="548293">
                <a:moveTo>
                  <a:pt x="0" y="0"/>
                </a:moveTo>
                <a:lnTo>
                  <a:pt x="548293" y="0"/>
                </a:lnTo>
                <a:lnTo>
                  <a:pt x="548293" y="548293"/>
                </a:lnTo>
                <a:lnTo>
                  <a:pt x="0" y="548293"/>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40" name="Freeform 40"/>
          <p:cNvSpPr/>
          <p:nvPr/>
        </p:nvSpPr>
        <p:spPr>
          <a:xfrm>
            <a:off x="16848458" y="5816358"/>
            <a:ext cx="548293" cy="548293"/>
          </a:xfrm>
          <a:custGeom>
            <a:avLst/>
            <a:gdLst/>
            <a:ahLst/>
            <a:cxnLst/>
            <a:rect l="l" t="t" r="r" b="b"/>
            <a:pathLst>
              <a:path w="548293" h="548293">
                <a:moveTo>
                  <a:pt x="0" y="0"/>
                </a:moveTo>
                <a:lnTo>
                  <a:pt x="548293" y="0"/>
                </a:lnTo>
                <a:lnTo>
                  <a:pt x="548293" y="548293"/>
                </a:lnTo>
                <a:lnTo>
                  <a:pt x="0" y="548293"/>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41" name="Freeform 41"/>
          <p:cNvSpPr/>
          <p:nvPr/>
        </p:nvSpPr>
        <p:spPr>
          <a:xfrm>
            <a:off x="1067569" y="4255391"/>
            <a:ext cx="548293" cy="548293"/>
          </a:xfrm>
          <a:custGeom>
            <a:avLst/>
            <a:gdLst/>
            <a:ahLst/>
            <a:cxnLst/>
            <a:rect l="l" t="t" r="r" b="b"/>
            <a:pathLst>
              <a:path w="548293" h="548293">
                <a:moveTo>
                  <a:pt x="0" y="0"/>
                </a:moveTo>
                <a:lnTo>
                  <a:pt x="548293" y="0"/>
                </a:lnTo>
                <a:lnTo>
                  <a:pt x="548293" y="548293"/>
                </a:lnTo>
                <a:lnTo>
                  <a:pt x="0" y="548293"/>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42" name="Freeform 42"/>
          <p:cNvSpPr/>
          <p:nvPr/>
        </p:nvSpPr>
        <p:spPr>
          <a:xfrm>
            <a:off x="6919876" y="4255391"/>
            <a:ext cx="548293" cy="548293"/>
          </a:xfrm>
          <a:custGeom>
            <a:avLst/>
            <a:gdLst/>
            <a:ahLst/>
            <a:cxnLst/>
            <a:rect l="l" t="t" r="r" b="b"/>
            <a:pathLst>
              <a:path w="548293" h="548293">
                <a:moveTo>
                  <a:pt x="0" y="0"/>
                </a:moveTo>
                <a:lnTo>
                  <a:pt x="548293" y="0"/>
                </a:lnTo>
                <a:lnTo>
                  <a:pt x="548293" y="548293"/>
                </a:lnTo>
                <a:lnTo>
                  <a:pt x="0" y="548293"/>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43" name="Freeform 43"/>
          <p:cNvSpPr/>
          <p:nvPr/>
        </p:nvSpPr>
        <p:spPr>
          <a:xfrm>
            <a:off x="12780850" y="4255391"/>
            <a:ext cx="548293" cy="548293"/>
          </a:xfrm>
          <a:custGeom>
            <a:avLst/>
            <a:gdLst/>
            <a:ahLst/>
            <a:cxnLst/>
            <a:rect l="l" t="t" r="r" b="b"/>
            <a:pathLst>
              <a:path w="548293" h="548293">
                <a:moveTo>
                  <a:pt x="0" y="0"/>
                </a:moveTo>
                <a:lnTo>
                  <a:pt x="548293" y="0"/>
                </a:lnTo>
                <a:lnTo>
                  <a:pt x="548293" y="548293"/>
                </a:lnTo>
                <a:lnTo>
                  <a:pt x="0" y="548293"/>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44" name="TextBox 44"/>
          <p:cNvSpPr txBox="1"/>
          <p:nvPr/>
        </p:nvSpPr>
        <p:spPr>
          <a:xfrm>
            <a:off x="2077278" y="764939"/>
            <a:ext cx="14133443" cy="3242802"/>
          </a:xfrm>
          <a:prstGeom prst="rect">
            <a:avLst/>
          </a:prstGeom>
        </p:spPr>
        <p:txBody>
          <a:bodyPr lIns="0" tIns="0" rIns="0" bIns="0" rtlCol="0" anchor="t">
            <a:spAutoFit/>
          </a:bodyPr>
          <a:lstStyle/>
          <a:p>
            <a:pPr algn="ctr">
              <a:lnSpc>
                <a:spcPts val="25038"/>
              </a:lnSpc>
              <a:spcBef>
                <a:spcPct val="0"/>
              </a:spcBef>
            </a:pPr>
            <a:r>
              <a:rPr lang="en-US" sz="17884">
                <a:solidFill>
                  <a:srgbClr val="221716"/>
                </a:solidFill>
                <a:latin typeface="Scripter"/>
                <a:ea typeface="Scripter"/>
                <a:cs typeface="Scripter"/>
                <a:sym typeface="Scripter"/>
              </a:rPr>
              <a:t>MEET OUR TEAM</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AF6"/>
        </a:solidFill>
        <a:effectLst/>
      </p:bgPr>
    </p:bg>
    <p:spTree>
      <p:nvGrpSpPr>
        <p:cNvPr id="1" name=""/>
        <p:cNvGrpSpPr/>
        <p:nvPr/>
      </p:nvGrpSpPr>
      <p:grpSpPr>
        <a:xfrm>
          <a:off x="0" y="0"/>
          <a:ext cx="0" cy="0"/>
          <a:chOff x="0" y="0"/>
          <a:chExt cx="0" cy="0"/>
        </a:xfrm>
      </p:grpSpPr>
      <p:sp>
        <p:nvSpPr>
          <p:cNvPr id="2" name="Freeform 2"/>
          <p:cNvSpPr/>
          <p:nvPr/>
        </p:nvSpPr>
        <p:spPr>
          <a:xfrm>
            <a:off x="11699818" y="2038234"/>
            <a:ext cx="5597396" cy="7418236"/>
          </a:xfrm>
          <a:custGeom>
            <a:avLst/>
            <a:gdLst/>
            <a:ahLst/>
            <a:cxnLst/>
            <a:rect l="l" t="t" r="r" b="b"/>
            <a:pathLst>
              <a:path w="5597396" h="7418236">
                <a:moveTo>
                  <a:pt x="0" y="0"/>
                </a:moveTo>
                <a:lnTo>
                  <a:pt x="5597396" y="0"/>
                </a:lnTo>
                <a:lnTo>
                  <a:pt x="5597396" y="7418236"/>
                </a:lnTo>
                <a:lnTo>
                  <a:pt x="0" y="741823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1597044" y="5535614"/>
            <a:ext cx="3709157" cy="3945912"/>
          </a:xfrm>
          <a:custGeom>
            <a:avLst/>
            <a:gdLst/>
            <a:ahLst/>
            <a:cxnLst/>
            <a:rect l="l" t="t" r="r" b="b"/>
            <a:pathLst>
              <a:path w="3709157" h="3945912">
                <a:moveTo>
                  <a:pt x="0" y="0"/>
                </a:moveTo>
                <a:lnTo>
                  <a:pt x="3709157" y="0"/>
                </a:lnTo>
                <a:lnTo>
                  <a:pt x="3709157" y="3945912"/>
                </a:lnTo>
                <a:lnTo>
                  <a:pt x="0" y="394591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2172752" y="3576407"/>
            <a:ext cx="761698" cy="722921"/>
          </a:xfrm>
          <a:custGeom>
            <a:avLst/>
            <a:gdLst/>
            <a:ahLst/>
            <a:cxnLst/>
            <a:rect l="l" t="t" r="r" b="b"/>
            <a:pathLst>
              <a:path w="761698" h="722921">
                <a:moveTo>
                  <a:pt x="0" y="0"/>
                </a:moveTo>
                <a:lnTo>
                  <a:pt x="761699" y="0"/>
                </a:lnTo>
                <a:lnTo>
                  <a:pt x="761699" y="722921"/>
                </a:lnTo>
                <a:lnTo>
                  <a:pt x="0" y="72292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TextBox 5"/>
          <p:cNvSpPr txBox="1"/>
          <p:nvPr/>
        </p:nvSpPr>
        <p:spPr>
          <a:xfrm>
            <a:off x="1493114" y="1014794"/>
            <a:ext cx="12716233" cy="1811242"/>
          </a:xfrm>
          <a:prstGeom prst="rect">
            <a:avLst/>
          </a:prstGeom>
        </p:spPr>
        <p:txBody>
          <a:bodyPr lIns="0" tIns="0" rIns="0" bIns="0" rtlCol="0" anchor="t">
            <a:spAutoFit/>
          </a:bodyPr>
          <a:lstStyle/>
          <a:p>
            <a:pPr algn="l">
              <a:lnSpc>
                <a:spcPts val="14092"/>
              </a:lnSpc>
              <a:spcBef>
                <a:spcPct val="0"/>
              </a:spcBef>
            </a:pPr>
            <a:r>
              <a:rPr lang="en-US" sz="10066">
                <a:solidFill>
                  <a:srgbClr val="221716"/>
                </a:solidFill>
                <a:latin typeface="Scripter"/>
                <a:ea typeface="Scripter"/>
                <a:cs typeface="Scripter"/>
                <a:sym typeface="Scripter"/>
              </a:rPr>
              <a:t>TABLE OF CONTENTS</a:t>
            </a:r>
          </a:p>
        </p:txBody>
      </p:sp>
      <p:sp>
        <p:nvSpPr>
          <p:cNvPr id="6" name="TextBox 6"/>
          <p:cNvSpPr txBox="1"/>
          <p:nvPr/>
        </p:nvSpPr>
        <p:spPr>
          <a:xfrm>
            <a:off x="3324849" y="3433532"/>
            <a:ext cx="9523678" cy="861300"/>
          </a:xfrm>
          <a:prstGeom prst="rect">
            <a:avLst/>
          </a:prstGeom>
        </p:spPr>
        <p:txBody>
          <a:bodyPr lIns="0" tIns="0" rIns="0" bIns="0" rtlCol="0" anchor="t">
            <a:spAutoFit/>
          </a:bodyPr>
          <a:lstStyle/>
          <a:p>
            <a:pPr algn="l">
              <a:lnSpc>
                <a:spcPts val="7239"/>
              </a:lnSpc>
            </a:pPr>
            <a:r>
              <a:rPr lang="en-US" sz="4762">
                <a:solidFill>
                  <a:srgbClr val="221716"/>
                </a:solidFill>
                <a:latin typeface="Mali"/>
                <a:ea typeface="Mali"/>
                <a:cs typeface="Mali"/>
                <a:sym typeface="Mali"/>
              </a:rPr>
              <a:t>INTRODUCTION</a:t>
            </a:r>
          </a:p>
        </p:txBody>
      </p:sp>
      <p:sp>
        <p:nvSpPr>
          <p:cNvPr id="7" name="TextBox 7"/>
          <p:cNvSpPr txBox="1"/>
          <p:nvPr/>
        </p:nvSpPr>
        <p:spPr>
          <a:xfrm>
            <a:off x="3324849" y="4886156"/>
            <a:ext cx="8374969" cy="861300"/>
          </a:xfrm>
          <a:prstGeom prst="rect">
            <a:avLst/>
          </a:prstGeom>
        </p:spPr>
        <p:txBody>
          <a:bodyPr lIns="0" tIns="0" rIns="0" bIns="0" rtlCol="0" anchor="t">
            <a:spAutoFit/>
          </a:bodyPr>
          <a:lstStyle/>
          <a:p>
            <a:pPr algn="l">
              <a:lnSpc>
                <a:spcPts val="7239"/>
              </a:lnSpc>
            </a:pPr>
            <a:r>
              <a:rPr lang="en-US" sz="4762">
                <a:solidFill>
                  <a:srgbClr val="221716"/>
                </a:solidFill>
                <a:latin typeface="Mali"/>
                <a:ea typeface="Mali"/>
                <a:cs typeface="Mali"/>
                <a:sym typeface="Mali"/>
              </a:rPr>
              <a:t>SYSTEM ARCHITECTURE </a:t>
            </a:r>
          </a:p>
        </p:txBody>
      </p:sp>
      <p:sp>
        <p:nvSpPr>
          <p:cNvPr id="8" name="TextBox 8"/>
          <p:cNvSpPr txBox="1"/>
          <p:nvPr/>
        </p:nvSpPr>
        <p:spPr>
          <a:xfrm>
            <a:off x="3324849" y="6336285"/>
            <a:ext cx="8374969" cy="861300"/>
          </a:xfrm>
          <a:prstGeom prst="rect">
            <a:avLst/>
          </a:prstGeom>
        </p:spPr>
        <p:txBody>
          <a:bodyPr lIns="0" tIns="0" rIns="0" bIns="0" rtlCol="0" anchor="t">
            <a:spAutoFit/>
          </a:bodyPr>
          <a:lstStyle/>
          <a:p>
            <a:pPr algn="l">
              <a:lnSpc>
                <a:spcPts val="7239"/>
              </a:lnSpc>
            </a:pPr>
            <a:r>
              <a:rPr lang="en-US" sz="4762">
                <a:solidFill>
                  <a:srgbClr val="221716"/>
                </a:solidFill>
                <a:latin typeface="Mali"/>
                <a:ea typeface="Mali"/>
                <a:cs typeface="Mali"/>
                <a:sym typeface="Mali"/>
              </a:rPr>
              <a:t>DATABASE OUTLINE</a:t>
            </a:r>
          </a:p>
        </p:txBody>
      </p:sp>
      <p:sp>
        <p:nvSpPr>
          <p:cNvPr id="9" name="TextBox 9"/>
          <p:cNvSpPr txBox="1"/>
          <p:nvPr/>
        </p:nvSpPr>
        <p:spPr>
          <a:xfrm>
            <a:off x="3324849" y="7797138"/>
            <a:ext cx="8374969" cy="861300"/>
          </a:xfrm>
          <a:prstGeom prst="rect">
            <a:avLst/>
          </a:prstGeom>
        </p:spPr>
        <p:txBody>
          <a:bodyPr lIns="0" tIns="0" rIns="0" bIns="0" rtlCol="0" anchor="t">
            <a:spAutoFit/>
          </a:bodyPr>
          <a:lstStyle/>
          <a:p>
            <a:pPr algn="l">
              <a:lnSpc>
                <a:spcPts val="7239"/>
              </a:lnSpc>
            </a:pPr>
            <a:r>
              <a:rPr lang="en-US" sz="4762">
                <a:solidFill>
                  <a:srgbClr val="221716"/>
                </a:solidFill>
                <a:latin typeface="Mali"/>
                <a:ea typeface="Mali"/>
                <a:cs typeface="Mali"/>
                <a:sym typeface="Mali"/>
              </a:rPr>
              <a:t>SOURCE CODE OVERVIEW</a:t>
            </a:r>
          </a:p>
        </p:txBody>
      </p:sp>
      <p:sp>
        <p:nvSpPr>
          <p:cNvPr id="10" name="Freeform 10"/>
          <p:cNvSpPr/>
          <p:nvPr/>
        </p:nvSpPr>
        <p:spPr>
          <a:xfrm>
            <a:off x="2172752" y="5024431"/>
            <a:ext cx="761698" cy="722921"/>
          </a:xfrm>
          <a:custGeom>
            <a:avLst/>
            <a:gdLst/>
            <a:ahLst/>
            <a:cxnLst/>
            <a:rect l="l" t="t" r="r" b="b"/>
            <a:pathLst>
              <a:path w="761698" h="722921">
                <a:moveTo>
                  <a:pt x="0" y="0"/>
                </a:moveTo>
                <a:lnTo>
                  <a:pt x="761699" y="0"/>
                </a:lnTo>
                <a:lnTo>
                  <a:pt x="761699" y="722921"/>
                </a:lnTo>
                <a:lnTo>
                  <a:pt x="0" y="72292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1" name="Freeform 11"/>
          <p:cNvSpPr/>
          <p:nvPr/>
        </p:nvSpPr>
        <p:spPr>
          <a:xfrm>
            <a:off x="2172752" y="6472456"/>
            <a:ext cx="761698" cy="722921"/>
          </a:xfrm>
          <a:custGeom>
            <a:avLst/>
            <a:gdLst/>
            <a:ahLst/>
            <a:cxnLst/>
            <a:rect l="l" t="t" r="r" b="b"/>
            <a:pathLst>
              <a:path w="761698" h="722921">
                <a:moveTo>
                  <a:pt x="0" y="0"/>
                </a:moveTo>
                <a:lnTo>
                  <a:pt x="761699" y="0"/>
                </a:lnTo>
                <a:lnTo>
                  <a:pt x="761699" y="722920"/>
                </a:lnTo>
                <a:lnTo>
                  <a:pt x="0" y="72292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2" name="Freeform 12"/>
          <p:cNvSpPr/>
          <p:nvPr/>
        </p:nvSpPr>
        <p:spPr>
          <a:xfrm>
            <a:off x="2172752" y="7920480"/>
            <a:ext cx="761698" cy="722921"/>
          </a:xfrm>
          <a:custGeom>
            <a:avLst/>
            <a:gdLst/>
            <a:ahLst/>
            <a:cxnLst/>
            <a:rect l="l" t="t" r="r" b="b"/>
            <a:pathLst>
              <a:path w="761698" h="722921">
                <a:moveTo>
                  <a:pt x="0" y="0"/>
                </a:moveTo>
                <a:lnTo>
                  <a:pt x="761699" y="0"/>
                </a:lnTo>
                <a:lnTo>
                  <a:pt x="761699" y="722921"/>
                </a:lnTo>
                <a:lnTo>
                  <a:pt x="0" y="72292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AF6"/>
        </a:solidFill>
        <a:effectLst/>
      </p:bgPr>
    </p:bg>
    <p:spTree>
      <p:nvGrpSpPr>
        <p:cNvPr id="1" name=""/>
        <p:cNvGrpSpPr/>
        <p:nvPr/>
      </p:nvGrpSpPr>
      <p:grpSpPr>
        <a:xfrm>
          <a:off x="0" y="0"/>
          <a:ext cx="0" cy="0"/>
          <a:chOff x="0" y="0"/>
          <a:chExt cx="0" cy="0"/>
        </a:xfrm>
      </p:grpSpPr>
      <p:sp>
        <p:nvSpPr>
          <p:cNvPr id="2" name="Freeform 2"/>
          <p:cNvSpPr/>
          <p:nvPr/>
        </p:nvSpPr>
        <p:spPr>
          <a:xfrm>
            <a:off x="11699818" y="2038234"/>
            <a:ext cx="5597396" cy="7418236"/>
          </a:xfrm>
          <a:custGeom>
            <a:avLst/>
            <a:gdLst/>
            <a:ahLst/>
            <a:cxnLst/>
            <a:rect l="l" t="t" r="r" b="b"/>
            <a:pathLst>
              <a:path w="5597396" h="7418236">
                <a:moveTo>
                  <a:pt x="0" y="0"/>
                </a:moveTo>
                <a:lnTo>
                  <a:pt x="5597396" y="0"/>
                </a:lnTo>
                <a:lnTo>
                  <a:pt x="5597396" y="7418236"/>
                </a:lnTo>
                <a:lnTo>
                  <a:pt x="0" y="741823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1597044" y="5535614"/>
            <a:ext cx="3709157" cy="3945912"/>
          </a:xfrm>
          <a:custGeom>
            <a:avLst/>
            <a:gdLst/>
            <a:ahLst/>
            <a:cxnLst/>
            <a:rect l="l" t="t" r="r" b="b"/>
            <a:pathLst>
              <a:path w="3709157" h="3945912">
                <a:moveTo>
                  <a:pt x="0" y="0"/>
                </a:moveTo>
                <a:lnTo>
                  <a:pt x="3709157" y="0"/>
                </a:lnTo>
                <a:lnTo>
                  <a:pt x="3709157" y="3945912"/>
                </a:lnTo>
                <a:lnTo>
                  <a:pt x="0" y="394591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2172752" y="3576407"/>
            <a:ext cx="761698" cy="722921"/>
          </a:xfrm>
          <a:custGeom>
            <a:avLst/>
            <a:gdLst/>
            <a:ahLst/>
            <a:cxnLst/>
            <a:rect l="l" t="t" r="r" b="b"/>
            <a:pathLst>
              <a:path w="761698" h="722921">
                <a:moveTo>
                  <a:pt x="0" y="0"/>
                </a:moveTo>
                <a:lnTo>
                  <a:pt x="761699" y="0"/>
                </a:lnTo>
                <a:lnTo>
                  <a:pt x="761699" y="722921"/>
                </a:lnTo>
                <a:lnTo>
                  <a:pt x="0" y="72292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TextBox 5"/>
          <p:cNvSpPr txBox="1"/>
          <p:nvPr/>
        </p:nvSpPr>
        <p:spPr>
          <a:xfrm>
            <a:off x="1493114" y="1014794"/>
            <a:ext cx="12716233" cy="1811242"/>
          </a:xfrm>
          <a:prstGeom prst="rect">
            <a:avLst/>
          </a:prstGeom>
        </p:spPr>
        <p:txBody>
          <a:bodyPr lIns="0" tIns="0" rIns="0" bIns="0" rtlCol="0" anchor="t">
            <a:spAutoFit/>
          </a:bodyPr>
          <a:lstStyle/>
          <a:p>
            <a:pPr algn="l">
              <a:lnSpc>
                <a:spcPts val="14092"/>
              </a:lnSpc>
              <a:spcBef>
                <a:spcPct val="0"/>
              </a:spcBef>
            </a:pPr>
            <a:r>
              <a:rPr lang="en-US" sz="10066">
                <a:solidFill>
                  <a:srgbClr val="221716"/>
                </a:solidFill>
                <a:latin typeface="Scripter"/>
                <a:ea typeface="Scripter"/>
                <a:cs typeface="Scripter"/>
                <a:sym typeface="Scripter"/>
              </a:rPr>
              <a:t>TABLE OF CONTENTS</a:t>
            </a:r>
          </a:p>
        </p:txBody>
      </p:sp>
      <p:sp>
        <p:nvSpPr>
          <p:cNvPr id="6" name="TextBox 6"/>
          <p:cNvSpPr txBox="1"/>
          <p:nvPr/>
        </p:nvSpPr>
        <p:spPr>
          <a:xfrm>
            <a:off x="3324849" y="3433532"/>
            <a:ext cx="9523678" cy="861300"/>
          </a:xfrm>
          <a:prstGeom prst="rect">
            <a:avLst/>
          </a:prstGeom>
        </p:spPr>
        <p:txBody>
          <a:bodyPr lIns="0" tIns="0" rIns="0" bIns="0" rtlCol="0" anchor="t">
            <a:spAutoFit/>
          </a:bodyPr>
          <a:lstStyle/>
          <a:p>
            <a:pPr algn="l">
              <a:lnSpc>
                <a:spcPts val="7239"/>
              </a:lnSpc>
            </a:pPr>
            <a:r>
              <a:rPr lang="en-US" sz="4762">
                <a:solidFill>
                  <a:srgbClr val="221716"/>
                </a:solidFill>
                <a:latin typeface="Mali"/>
                <a:ea typeface="Mali"/>
                <a:cs typeface="Mali"/>
                <a:sym typeface="Mali"/>
              </a:rPr>
              <a:t>USER INTERFACE (UI) DESIGN</a:t>
            </a:r>
          </a:p>
        </p:txBody>
      </p:sp>
      <p:sp>
        <p:nvSpPr>
          <p:cNvPr id="7" name="TextBox 7"/>
          <p:cNvSpPr txBox="1"/>
          <p:nvPr/>
        </p:nvSpPr>
        <p:spPr>
          <a:xfrm>
            <a:off x="3324849" y="5556113"/>
            <a:ext cx="8374969" cy="1773281"/>
          </a:xfrm>
          <a:prstGeom prst="rect">
            <a:avLst/>
          </a:prstGeom>
        </p:spPr>
        <p:txBody>
          <a:bodyPr lIns="0" tIns="0" rIns="0" bIns="0" rtlCol="0" anchor="t">
            <a:spAutoFit/>
          </a:bodyPr>
          <a:lstStyle/>
          <a:p>
            <a:pPr algn="l">
              <a:lnSpc>
                <a:spcPts val="7239"/>
              </a:lnSpc>
            </a:pPr>
            <a:r>
              <a:rPr lang="en-US" sz="4762">
                <a:solidFill>
                  <a:srgbClr val="221716"/>
                </a:solidFill>
                <a:latin typeface="Mali"/>
                <a:ea typeface="Mali"/>
                <a:cs typeface="Mali"/>
                <a:sym typeface="Mali"/>
              </a:rPr>
              <a:t>DAILY MEETINGS AND DEVELOPMENT PROCESS</a:t>
            </a:r>
          </a:p>
        </p:txBody>
      </p:sp>
      <p:sp>
        <p:nvSpPr>
          <p:cNvPr id="8" name="Freeform 8"/>
          <p:cNvSpPr/>
          <p:nvPr/>
        </p:nvSpPr>
        <p:spPr>
          <a:xfrm>
            <a:off x="2172752" y="5747352"/>
            <a:ext cx="761698" cy="722921"/>
          </a:xfrm>
          <a:custGeom>
            <a:avLst/>
            <a:gdLst/>
            <a:ahLst/>
            <a:cxnLst/>
            <a:rect l="l" t="t" r="r" b="b"/>
            <a:pathLst>
              <a:path w="761698" h="722921">
                <a:moveTo>
                  <a:pt x="0" y="0"/>
                </a:moveTo>
                <a:lnTo>
                  <a:pt x="761699" y="0"/>
                </a:lnTo>
                <a:lnTo>
                  <a:pt x="761699" y="722921"/>
                </a:lnTo>
                <a:lnTo>
                  <a:pt x="0" y="72292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9" name="Freeform 9"/>
          <p:cNvSpPr/>
          <p:nvPr/>
        </p:nvSpPr>
        <p:spPr>
          <a:xfrm>
            <a:off x="2172752" y="8733549"/>
            <a:ext cx="761698" cy="722921"/>
          </a:xfrm>
          <a:custGeom>
            <a:avLst/>
            <a:gdLst/>
            <a:ahLst/>
            <a:cxnLst/>
            <a:rect l="l" t="t" r="r" b="b"/>
            <a:pathLst>
              <a:path w="761698" h="722921">
                <a:moveTo>
                  <a:pt x="0" y="0"/>
                </a:moveTo>
                <a:lnTo>
                  <a:pt x="761699" y="0"/>
                </a:lnTo>
                <a:lnTo>
                  <a:pt x="761699" y="722921"/>
                </a:lnTo>
                <a:lnTo>
                  <a:pt x="0" y="72292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0" name="TextBox 10"/>
          <p:cNvSpPr txBox="1"/>
          <p:nvPr/>
        </p:nvSpPr>
        <p:spPr>
          <a:xfrm>
            <a:off x="3324849" y="8590674"/>
            <a:ext cx="8374969" cy="861300"/>
          </a:xfrm>
          <a:prstGeom prst="rect">
            <a:avLst/>
          </a:prstGeom>
        </p:spPr>
        <p:txBody>
          <a:bodyPr lIns="0" tIns="0" rIns="0" bIns="0" rtlCol="0" anchor="t">
            <a:spAutoFit/>
          </a:bodyPr>
          <a:lstStyle/>
          <a:p>
            <a:pPr algn="l">
              <a:lnSpc>
                <a:spcPts val="7239"/>
              </a:lnSpc>
            </a:pPr>
            <a:r>
              <a:rPr lang="en-US" sz="4762">
                <a:solidFill>
                  <a:srgbClr val="221716"/>
                </a:solidFill>
                <a:latin typeface="Mali"/>
                <a:ea typeface="Mali"/>
                <a:cs typeface="Mali"/>
                <a:sym typeface="Mali"/>
              </a:rPr>
              <a:t>SYSTEM PRESENTATION</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AF6"/>
        </a:solidFill>
        <a:effectLst/>
      </p:bgPr>
    </p:bg>
    <p:spTree>
      <p:nvGrpSpPr>
        <p:cNvPr id="1" name=""/>
        <p:cNvGrpSpPr/>
        <p:nvPr/>
      </p:nvGrpSpPr>
      <p:grpSpPr>
        <a:xfrm>
          <a:off x="0" y="0"/>
          <a:ext cx="0" cy="0"/>
          <a:chOff x="0" y="0"/>
          <a:chExt cx="0" cy="0"/>
        </a:xfrm>
      </p:grpSpPr>
      <p:sp>
        <p:nvSpPr>
          <p:cNvPr id="2" name="Freeform 2"/>
          <p:cNvSpPr/>
          <p:nvPr/>
        </p:nvSpPr>
        <p:spPr>
          <a:xfrm flipH="1">
            <a:off x="1028700" y="1028700"/>
            <a:ext cx="4532842" cy="3560341"/>
          </a:xfrm>
          <a:custGeom>
            <a:avLst/>
            <a:gdLst/>
            <a:ahLst/>
            <a:cxnLst/>
            <a:rect l="l" t="t" r="r" b="b"/>
            <a:pathLst>
              <a:path w="4532842" h="3560341">
                <a:moveTo>
                  <a:pt x="4532842" y="0"/>
                </a:moveTo>
                <a:lnTo>
                  <a:pt x="0" y="0"/>
                </a:lnTo>
                <a:lnTo>
                  <a:pt x="0" y="3560341"/>
                </a:lnTo>
                <a:lnTo>
                  <a:pt x="4532842" y="3560341"/>
                </a:lnTo>
                <a:lnTo>
                  <a:pt x="4532842"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580942" y="4114782"/>
            <a:ext cx="2803570" cy="5391480"/>
          </a:xfrm>
          <a:custGeom>
            <a:avLst/>
            <a:gdLst/>
            <a:ahLst/>
            <a:cxnLst/>
            <a:rect l="l" t="t" r="r" b="b"/>
            <a:pathLst>
              <a:path w="2803570" h="5391480">
                <a:moveTo>
                  <a:pt x="0" y="0"/>
                </a:moveTo>
                <a:lnTo>
                  <a:pt x="2803569" y="0"/>
                </a:lnTo>
                <a:lnTo>
                  <a:pt x="2803569" y="5391480"/>
                </a:lnTo>
                <a:lnTo>
                  <a:pt x="0" y="539148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3039854" y="5905980"/>
            <a:ext cx="3384265" cy="3600282"/>
          </a:xfrm>
          <a:custGeom>
            <a:avLst/>
            <a:gdLst/>
            <a:ahLst/>
            <a:cxnLst/>
            <a:rect l="l" t="t" r="r" b="b"/>
            <a:pathLst>
              <a:path w="3384265" h="3600282">
                <a:moveTo>
                  <a:pt x="0" y="0"/>
                </a:moveTo>
                <a:lnTo>
                  <a:pt x="3384265" y="0"/>
                </a:lnTo>
                <a:lnTo>
                  <a:pt x="3384265" y="3600282"/>
                </a:lnTo>
                <a:lnTo>
                  <a:pt x="0" y="360028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TextBox 5"/>
          <p:cNvSpPr txBox="1"/>
          <p:nvPr/>
        </p:nvSpPr>
        <p:spPr>
          <a:xfrm>
            <a:off x="5143862" y="790575"/>
            <a:ext cx="12115438" cy="1461695"/>
          </a:xfrm>
          <a:prstGeom prst="rect">
            <a:avLst/>
          </a:prstGeom>
        </p:spPr>
        <p:txBody>
          <a:bodyPr lIns="0" tIns="0" rIns="0" bIns="0" rtlCol="0" anchor="t">
            <a:spAutoFit/>
          </a:bodyPr>
          <a:lstStyle/>
          <a:p>
            <a:pPr algn="r">
              <a:lnSpc>
                <a:spcPts val="11309"/>
              </a:lnSpc>
              <a:spcBef>
                <a:spcPct val="0"/>
              </a:spcBef>
            </a:pPr>
            <a:r>
              <a:rPr lang="en-US" sz="8077">
                <a:solidFill>
                  <a:srgbClr val="221716"/>
                </a:solidFill>
                <a:latin typeface="Scripter"/>
                <a:ea typeface="Scripter"/>
                <a:cs typeface="Scripter"/>
                <a:sym typeface="Scripter"/>
              </a:rPr>
              <a:t>PURPOSE AND OBJECTIVES</a:t>
            </a:r>
          </a:p>
        </p:txBody>
      </p:sp>
      <p:sp>
        <p:nvSpPr>
          <p:cNvPr id="6" name="TextBox 6"/>
          <p:cNvSpPr txBox="1"/>
          <p:nvPr/>
        </p:nvSpPr>
        <p:spPr>
          <a:xfrm>
            <a:off x="7340219" y="3477827"/>
            <a:ext cx="9665081" cy="1944872"/>
          </a:xfrm>
          <a:prstGeom prst="rect">
            <a:avLst/>
          </a:prstGeom>
        </p:spPr>
        <p:txBody>
          <a:bodyPr lIns="0" tIns="0" rIns="0" bIns="0" rtlCol="0" anchor="t">
            <a:spAutoFit/>
          </a:bodyPr>
          <a:lstStyle/>
          <a:p>
            <a:pPr algn="l">
              <a:lnSpc>
                <a:spcPts val="3851"/>
              </a:lnSpc>
            </a:pPr>
            <a:r>
              <a:rPr lang="en-US" sz="3156" b="1">
                <a:solidFill>
                  <a:srgbClr val="221716"/>
                </a:solidFill>
                <a:latin typeface="Mali Bold"/>
                <a:ea typeface="Mali Bold"/>
                <a:cs typeface="Mali Bold"/>
                <a:sym typeface="Mali Bold"/>
              </a:rPr>
              <a:t>Automated Attendance Tracking</a:t>
            </a:r>
            <a:r>
              <a:rPr lang="en-US" sz="3156">
                <a:solidFill>
                  <a:srgbClr val="221716"/>
                </a:solidFill>
                <a:latin typeface="Mali"/>
                <a:ea typeface="Mali"/>
                <a:cs typeface="Mali"/>
                <a:sym typeface="Mali"/>
              </a:rPr>
              <a:t>: The system automates the attendance process, enabling quick and accurate logging of attendance data for students and employees.</a:t>
            </a:r>
          </a:p>
        </p:txBody>
      </p:sp>
      <p:sp>
        <p:nvSpPr>
          <p:cNvPr id="7" name="TextBox 7"/>
          <p:cNvSpPr txBox="1"/>
          <p:nvPr/>
        </p:nvSpPr>
        <p:spPr>
          <a:xfrm>
            <a:off x="7340219" y="6639405"/>
            <a:ext cx="9665081" cy="1944607"/>
          </a:xfrm>
          <a:prstGeom prst="rect">
            <a:avLst/>
          </a:prstGeom>
        </p:spPr>
        <p:txBody>
          <a:bodyPr lIns="0" tIns="0" rIns="0" bIns="0" rtlCol="0" anchor="t">
            <a:spAutoFit/>
          </a:bodyPr>
          <a:lstStyle/>
          <a:p>
            <a:pPr algn="l">
              <a:lnSpc>
                <a:spcPts val="3851"/>
              </a:lnSpc>
            </a:pPr>
            <a:r>
              <a:rPr lang="en-US" sz="3156" b="1">
                <a:solidFill>
                  <a:srgbClr val="221716"/>
                </a:solidFill>
                <a:latin typeface="Mali Bold"/>
                <a:ea typeface="Mali Bold"/>
                <a:cs typeface="Mali Bold"/>
                <a:sym typeface="Mali Bold"/>
              </a:rPr>
              <a:t>User Management</a:t>
            </a:r>
            <a:r>
              <a:rPr lang="en-US" sz="3156">
                <a:solidFill>
                  <a:srgbClr val="221716"/>
                </a:solidFill>
                <a:latin typeface="Mali"/>
                <a:ea typeface="Mali"/>
                <a:cs typeface="Mali"/>
                <a:sym typeface="Mali"/>
              </a:rPr>
              <a:t>: Different user roles (Admin, Co-admin, and Student) have tailored access and functionalities, ensuring the system meets the needs of each user group.</a:t>
            </a:r>
          </a:p>
        </p:txBody>
      </p:sp>
      <p:sp>
        <p:nvSpPr>
          <p:cNvPr id="8" name="Freeform 8"/>
          <p:cNvSpPr/>
          <p:nvPr/>
        </p:nvSpPr>
        <p:spPr>
          <a:xfrm>
            <a:off x="6535931" y="3487352"/>
            <a:ext cx="517582" cy="491232"/>
          </a:xfrm>
          <a:custGeom>
            <a:avLst/>
            <a:gdLst/>
            <a:ahLst/>
            <a:cxnLst/>
            <a:rect l="l" t="t" r="r" b="b"/>
            <a:pathLst>
              <a:path w="517582" h="491232">
                <a:moveTo>
                  <a:pt x="0" y="0"/>
                </a:moveTo>
                <a:lnTo>
                  <a:pt x="517581" y="0"/>
                </a:lnTo>
                <a:lnTo>
                  <a:pt x="517581" y="491231"/>
                </a:lnTo>
                <a:lnTo>
                  <a:pt x="0" y="49123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9" name="Freeform 9"/>
          <p:cNvSpPr/>
          <p:nvPr/>
        </p:nvSpPr>
        <p:spPr>
          <a:xfrm>
            <a:off x="6535931" y="6678083"/>
            <a:ext cx="517582" cy="491232"/>
          </a:xfrm>
          <a:custGeom>
            <a:avLst/>
            <a:gdLst/>
            <a:ahLst/>
            <a:cxnLst/>
            <a:rect l="l" t="t" r="r" b="b"/>
            <a:pathLst>
              <a:path w="517582" h="491232">
                <a:moveTo>
                  <a:pt x="0" y="0"/>
                </a:moveTo>
                <a:lnTo>
                  <a:pt x="517581" y="0"/>
                </a:lnTo>
                <a:lnTo>
                  <a:pt x="517581" y="491232"/>
                </a:lnTo>
                <a:lnTo>
                  <a:pt x="0" y="49123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AF6"/>
        </a:solidFill>
        <a:effectLst/>
      </p:bgPr>
    </p:bg>
    <p:spTree>
      <p:nvGrpSpPr>
        <p:cNvPr id="1" name=""/>
        <p:cNvGrpSpPr/>
        <p:nvPr/>
      </p:nvGrpSpPr>
      <p:grpSpPr>
        <a:xfrm>
          <a:off x="0" y="0"/>
          <a:ext cx="0" cy="0"/>
          <a:chOff x="0" y="0"/>
          <a:chExt cx="0" cy="0"/>
        </a:xfrm>
      </p:grpSpPr>
      <p:sp>
        <p:nvSpPr>
          <p:cNvPr id="2" name="Freeform 2"/>
          <p:cNvSpPr/>
          <p:nvPr/>
        </p:nvSpPr>
        <p:spPr>
          <a:xfrm>
            <a:off x="13290236" y="4382766"/>
            <a:ext cx="3625191" cy="5125592"/>
          </a:xfrm>
          <a:custGeom>
            <a:avLst/>
            <a:gdLst/>
            <a:ahLst/>
            <a:cxnLst/>
            <a:rect l="l" t="t" r="r" b="b"/>
            <a:pathLst>
              <a:path w="3625191" h="5125592">
                <a:moveTo>
                  <a:pt x="0" y="0"/>
                </a:moveTo>
                <a:lnTo>
                  <a:pt x="3625192" y="0"/>
                </a:lnTo>
                <a:lnTo>
                  <a:pt x="3625192" y="5125592"/>
                </a:lnTo>
                <a:lnTo>
                  <a:pt x="0" y="51255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4828045" y="814109"/>
            <a:ext cx="2627830" cy="3568658"/>
          </a:xfrm>
          <a:custGeom>
            <a:avLst/>
            <a:gdLst/>
            <a:ahLst/>
            <a:cxnLst/>
            <a:rect l="l" t="t" r="r" b="b"/>
            <a:pathLst>
              <a:path w="2627830" h="3568658">
                <a:moveTo>
                  <a:pt x="0" y="0"/>
                </a:moveTo>
                <a:lnTo>
                  <a:pt x="2627830" y="0"/>
                </a:lnTo>
                <a:lnTo>
                  <a:pt x="2627830" y="3568657"/>
                </a:lnTo>
                <a:lnTo>
                  <a:pt x="0" y="356865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1260032" y="449498"/>
            <a:ext cx="12908211" cy="1817408"/>
          </a:xfrm>
          <a:prstGeom prst="rect">
            <a:avLst/>
          </a:prstGeom>
        </p:spPr>
        <p:txBody>
          <a:bodyPr lIns="0" tIns="0" rIns="0" bIns="0" rtlCol="0" anchor="t">
            <a:spAutoFit/>
          </a:bodyPr>
          <a:lstStyle/>
          <a:p>
            <a:pPr algn="l">
              <a:lnSpc>
                <a:spcPts val="14083"/>
              </a:lnSpc>
              <a:spcBef>
                <a:spcPct val="0"/>
              </a:spcBef>
            </a:pPr>
            <a:r>
              <a:rPr lang="en-US" sz="10059">
                <a:solidFill>
                  <a:srgbClr val="221716"/>
                </a:solidFill>
                <a:latin typeface="Scripter"/>
                <a:ea typeface="Scripter"/>
                <a:cs typeface="Scripter"/>
                <a:sym typeface="Scripter"/>
              </a:rPr>
              <a:t>PURPOSE AND OBJECTIVES</a:t>
            </a:r>
          </a:p>
        </p:txBody>
      </p:sp>
      <p:sp>
        <p:nvSpPr>
          <p:cNvPr id="5" name="TextBox 5"/>
          <p:cNvSpPr txBox="1"/>
          <p:nvPr/>
        </p:nvSpPr>
        <p:spPr>
          <a:xfrm>
            <a:off x="2834123" y="2381206"/>
            <a:ext cx="10456113" cy="2242927"/>
          </a:xfrm>
          <a:prstGeom prst="rect">
            <a:avLst/>
          </a:prstGeom>
        </p:spPr>
        <p:txBody>
          <a:bodyPr lIns="0" tIns="0" rIns="0" bIns="0" rtlCol="0" anchor="t">
            <a:spAutoFit/>
          </a:bodyPr>
          <a:lstStyle/>
          <a:p>
            <a:pPr algn="l">
              <a:lnSpc>
                <a:spcPts val="4486"/>
              </a:lnSpc>
            </a:pPr>
            <a:r>
              <a:rPr lang="en-US" sz="3707" b="1">
                <a:solidFill>
                  <a:srgbClr val="221716"/>
                </a:solidFill>
                <a:latin typeface="Mali Bold"/>
                <a:ea typeface="Mali Bold"/>
                <a:cs typeface="Mali Bold"/>
                <a:sym typeface="Mali Bold"/>
              </a:rPr>
              <a:t>Real-Time Reporting</a:t>
            </a:r>
            <a:r>
              <a:rPr lang="en-US" sz="3707">
                <a:solidFill>
                  <a:srgbClr val="221716"/>
                </a:solidFill>
                <a:latin typeface="Mali"/>
                <a:ea typeface="Mali"/>
                <a:cs typeface="Mali"/>
                <a:sym typeface="Mali"/>
              </a:rPr>
              <a:t>: Admins and co-admins can easily generate and review attendance reports for better decision-making and performance tracking.</a:t>
            </a:r>
          </a:p>
        </p:txBody>
      </p:sp>
      <p:sp>
        <p:nvSpPr>
          <p:cNvPr id="6" name="Freeform 6"/>
          <p:cNvSpPr/>
          <p:nvPr/>
        </p:nvSpPr>
        <p:spPr>
          <a:xfrm>
            <a:off x="1736578" y="2837308"/>
            <a:ext cx="761698" cy="722921"/>
          </a:xfrm>
          <a:custGeom>
            <a:avLst/>
            <a:gdLst/>
            <a:ahLst/>
            <a:cxnLst/>
            <a:rect l="l" t="t" r="r" b="b"/>
            <a:pathLst>
              <a:path w="761698" h="722921">
                <a:moveTo>
                  <a:pt x="0" y="0"/>
                </a:moveTo>
                <a:lnTo>
                  <a:pt x="761698" y="0"/>
                </a:lnTo>
                <a:lnTo>
                  <a:pt x="761698" y="722921"/>
                </a:lnTo>
                <a:lnTo>
                  <a:pt x="0" y="72292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7" name="Freeform 7"/>
          <p:cNvSpPr/>
          <p:nvPr/>
        </p:nvSpPr>
        <p:spPr>
          <a:xfrm>
            <a:off x="1736578" y="4981575"/>
            <a:ext cx="761698" cy="722921"/>
          </a:xfrm>
          <a:custGeom>
            <a:avLst/>
            <a:gdLst/>
            <a:ahLst/>
            <a:cxnLst/>
            <a:rect l="l" t="t" r="r" b="b"/>
            <a:pathLst>
              <a:path w="761698" h="722921">
                <a:moveTo>
                  <a:pt x="0" y="0"/>
                </a:moveTo>
                <a:lnTo>
                  <a:pt x="761698" y="0"/>
                </a:lnTo>
                <a:lnTo>
                  <a:pt x="761698" y="722921"/>
                </a:lnTo>
                <a:lnTo>
                  <a:pt x="0" y="72292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8" name="TextBox 8"/>
          <p:cNvSpPr txBox="1"/>
          <p:nvPr/>
        </p:nvSpPr>
        <p:spPr>
          <a:xfrm>
            <a:off x="2742400" y="4882947"/>
            <a:ext cx="10456113" cy="2242927"/>
          </a:xfrm>
          <a:prstGeom prst="rect">
            <a:avLst/>
          </a:prstGeom>
        </p:spPr>
        <p:txBody>
          <a:bodyPr lIns="0" tIns="0" rIns="0" bIns="0" rtlCol="0" anchor="t">
            <a:spAutoFit/>
          </a:bodyPr>
          <a:lstStyle/>
          <a:p>
            <a:pPr algn="l">
              <a:lnSpc>
                <a:spcPts val="4486"/>
              </a:lnSpc>
            </a:pPr>
            <a:r>
              <a:rPr lang="en-US" sz="3707" b="1">
                <a:solidFill>
                  <a:srgbClr val="221716"/>
                </a:solidFill>
                <a:latin typeface="Mali Bold"/>
                <a:ea typeface="Mali Bold"/>
                <a:cs typeface="Mali Bold"/>
                <a:sym typeface="Mali Bold"/>
              </a:rPr>
              <a:t>Security and Data Integrity</a:t>
            </a:r>
            <a:r>
              <a:rPr lang="en-US" sz="3707">
                <a:solidFill>
                  <a:srgbClr val="221716"/>
                </a:solidFill>
                <a:latin typeface="Mali"/>
                <a:ea typeface="Mali"/>
                <a:cs typeface="Mali"/>
                <a:sym typeface="Mali"/>
              </a:rPr>
              <a:t>: The system employs strong user authentication and encryption protocols to ensure the security of sensitive data.</a:t>
            </a:r>
          </a:p>
        </p:txBody>
      </p:sp>
      <p:sp>
        <p:nvSpPr>
          <p:cNvPr id="9" name="Freeform 9"/>
          <p:cNvSpPr/>
          <p:nvPr/>
        </p:nvSpPr>
        <p:spPr>
          <a:xfrm>
            <a:off x="1736578" y="7570960"/>
            <a:ext cx="761698" cy="722921"/>
          </a:xfrm>
          <a:custGeom>
            <a:avLst/>
            <a:gdLst/>
            <a:ahLst/>
            <a:cxnLst/>
            <a:rect l="l" t="t" r="r" b="b"/>
            <a:pathLst>
              <a:path w="761698" h="722921">
                <a:moveTo>
                  <a:pt x="0" y="0"/>
                </a:moveTo>
                <a:lnTo>
                  <a:pt x="761698" y="0"/>
                </a:lnTo>
                <a:lnTo>
                  <a:pt x="761698" y="722920"/>
                </a:lnTo>
                <a:lnTo>
                  <a:pt x="0" y="72292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0" name="TextBox 10"/>
          <p:cNvSpPr txBox="1"/>
          <p:nvPr/>
        </p:nvSpPr>
        <p:spPr>
          <a:xfrm>
            <a:off x="2742400" y="7570960"/>
            <a:ext cx="10456113" cy="2242927"/>
          </a:xfrm>
          <a:prstGeom prst="rect">
            <a:avLst/>
          </a:prstGeom>
        </p:spPr>
        <p:txBody>
          <a:bodyPr lIns="0" tIns="0" rIns="0" bIns="0" rtlCol="0" anchor="t">
            <a:spAutoFit/>
          </a:bodyPr>
          <a:lstStyle/>
          <a:p>
            <a:pPr algn="l">
              <a:lnSpc>
                <a:spcPts val="4486"/>
              </a:lnSpc>
            </a:pPr>
            <a:r>
              <a:rPr lang="en-US" sz="3707" b="1">
                <a:solidFill>
                  <a:srgbClr val="221716"/>
                </a:solidFill>
                <a:latin typeface="Mali Bold"/>
                <a:ea typeface="Mali Bold"/>
                <a:cs typeface="Mali Bold"/>
                <a:sym typeface="Mali Bold"/>
              </a:rPr>
              <a:t>Scalability</a:t>
            </a:r>
            <a:r>
              <a:rPr lang="en-US" sz="3707">
                <a:solidFill>
                  <a:srgbClr val="221716"/>
                </a:solidFill>
                <a:latin typeface="Mali"/>
                <a:ea typeface="Mali"/>
                <a:cs typeface="Mali"/>
                <a:sym typeface="Mali"/>
              </a:rPr>
              <a:t>: Designed to support future expansion, the system can handle a growing number of users and attendance records without compromising performance.</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AF6"/>
        </a:solidFill>
        <a:effectLst/>
      </p:bgPr>
    </p:bg>
    <p:spTree>
      <p:nvGrpSpPr>
        <p:cNvPr id="1" name=""/>
        <p:cNvGrpSpPr/>
        <p:nvPr/>
      </p:nvGrpSpPr>
      <p:grpSpPr>
        <a:xfrm>
          <a:off x="0" y="0"/>
          <a:ext cx="0" cy="0"/>
          <a:chOff x="0" y="0"/>
          <a:chExt cx="0" cy="0"/>
        </a:xfrm>
      </p:grpSpPr>
      <p:sp>
        <p:nvSpPr>
          <p:cNvPr id="2" name="TextBox 2"/>
          <p:cNvSpPr txBox="1"/>
          <p:nvPr/>
        </p:nvSpPr>
        <p:spPr>
          <a:xfrm>
            <a:off x="1519658" y="3825144"/>
            <a:ext cx="11679176" cy="5612510"/>
          </a:xfrm>
          <a:prstGeom prst="rect">
            <a:avLst/>
          </a:prstGeom>
        </p:spPr>
        <p:txBody>
          <a:bodyPr lIns="0" tIns="0" rIns="0" bIns="0" rtlCol="0" anchor="t">
            <a:spAutoFit/>
          </a:bodyPr>
          <a:lstStyle/>
          <a:p>
            <a:pPr algn="just">
              <a:lnSpc>
                <a:spcPts val="5619"/>
              </a:lnSpc>
              <a:spcBef>
                <a:spcPct val="0"/>
              </a:spcBef>
            </a:pPr>
            <a:r>
              <a:rPr lang="en-US" sz="4014">
                <a:solidFill>
                  <a:srgbClr val="000000"/>
                </a:solidFill>
                <a:latin typeface="Mali"/>
                <a:ea typeface="Mali"/>
                <a:cs typeface="Mali"/>
                <a:sym typeface="Mali"/>
              </a:rPr>
              <a:t>The </a:t>
            </a:r>
            <a:r>
              <a:rPr lang="en-US" sz="4014" b="1">
                <a:solidFill>
                  <a:srgbClr val="000000"/>
                </a:solidFill>
                <a:latin typeface="Mali Bold"/>
                <a:ea typeface="Mali Bold"/>
                <a:cs typeface="Mali Bold"/>
                <a:sym typeface="Mali Bold"/>
              </a:rPr>
              <a:t>Attendance Management System (AMS)</a:t>
            </a:r>
            <a:r>
              <a:rPr lang="en-US" sz="4014">
                <a:solidFill>
                  <a:srgbClr val="000000"/>
                </a:solidFill>
                <a:latin typeface="Mali"/>
                <a:ea typeface="Mali"/>
                <a:cs typeface="Mali"/>
                <a:sym typeface="Mali"/>
              </a:rPr>
              <a:t> streamlines attendance tracking and reporting for educational institutions, addressing challenges like time-consuming, error-prone, and scalable methods. It provides a comprehensive solution for real-time attendance data management for administrators, co-admins, and students. </a:t>
            </a:r>
          </a:p>
        </p:txBody>
      </p:sp>
      <p:sp>
        <p:nvSpPr>
          <p:cNvPr id="3" name="Freeform 3"/>
          <p:cNvSpPr/>
          <p:nvPr/>
        </p:nvSpPr>
        <p:spPr>
          <a:xfrm>
            <a:off x="14124706" y="4904990"/>
            <a:ext cx="3478450" cy="4918117"/>
          </a:xfrm>
          <a:custGeom>
            <a:avLst/>
            <a:gdLst/>
            <a:ahLst/>
            <a:cxnLst/>
            <a:rect l="l" t="t" r="r" b="b"/>
            <a:pathLst>
              <a:path w="3478450" h="4918117">
                <a:moveTo>
                  <a:pt x="0" y="0"/>
                </a:moveTo>
                <a:lnTo>
                  <a:pt x="3478450" y="0"/>
                </a:lnTo>
                <a:lnTo>
                  <a:pt x="3478450" y="4918117"/>
                </a:lnTo>
                <a:lnTo>
                  <a:pt x="0" y="491811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644640" y="492818"/>
            <a:ext cx="6714606" cy="3003260"/>
          </a:xfrm>
          <a:custGeom>
            <a:avLst/>
            <a:gdLst/>
            <a:ahLst/>
            <a:cxnLst/>
            <a:rect l="l" t="t" r="r" b="b"/>
            <a:pathLst>
              <a:path w="6714606" h="3003260">
                <a:moveTo>
                  <a:pt x="0" y="0"/>
                </a:moveTo>
                <a:lnTo>
                  <a:pt x="6714606" y="0"/>
                </a:lnTo>
                <a:lnTo>
                  <a:pt x="6714606" y="3003260"/>
                </a:lnTo>
                <a:lnTo>
                  <a:pt x="0" y="300326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TextBox 5"/>
          <p:cNvSpPr txBox="1"/>
          <p:nvPr/>
        </p:nvSpPr>
        <p:spPr>
          <a:xfrm>
            <a:off x="8146061" y="991658"/>
            <a:ext cx="9113239" cy="2086580"/>
          </a:xfrm>
          <a:prstGeom prst="rect">
            <a:avLst/>
          </a:prstGeom>
        </p:spPr>
        <p:txBody>
          <a:bodyPr lIns="0" tIns="0" rIns="0" bIns="0" rtlCol="0" anchor="t">
            <a:spAutoFit/>
          </a:bodyPr>
          <a:lstStyle/>
          <a:p>
            <a:pPr algn="ctr">
              <a:lnSpc>
                <a:spcPts val="16144"/>
              </a:lnSpc>
              <a:spcBef>
                <a:spcPct val="0"/>
              </a:spcBef>
            </a:pPr>
            <a:r>
              <a:rPr lang="en-US" sz="11532">
                <a:solidFill>
                  <a:srgbClr val="221716"/>
                </a:solidFill>
                <a:latin typeface="Scripter"/>
                <a:ea typeface="Scripter"/>
                <a:cs typeface="Scripter"/>
                <a:sym typeface="Scripter"/>
              </a:rPr>
              <a:t>INTRODUCTION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29</TotalTime>
  <Words>620</Words>
  <Application>Microsoft Office PowerPoint</Application>
  <PresentationFormat>Custom</PresentationFormat>
  <Paragraphs>84</Paragraphs>
  <Slides>33</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33</vt:i4>
      </vt:variant>
    </vt:vector>
  </HeadingPairs>
  <TitlesOfParts>
    <vt:vector size="43" baseType="lpstr">
      <vt:lpstr>Mommi Medium</vt:lpstr>
      <vt:lpstr>Recoleta Bold</vt:lpstr>
      <vt:lpstr>Scripter</vt:lpstr>
      <vt:lpstr>Agrandir Grand Medium</vt:lpstr>
      <vt:lpstr>Mali Bold</vt:lpstr>
      <vt:lpstr>Agrandir Grand</vt:lpstr>
      <vt:lpstr>Calibri</vt:lpstr>
      <vt:lpstr>Arial</vt:lpstr>
      <vt:lpstr>Mali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LIBRARY MANAGEMENT SYSTEM</dc:title>
  <dc:creator>Aleck Estaras</dc:creator>
  <cp:lastModifiedBy>Aleck Estaras</cp:lastModifiedBy>
  <cp:revision>4</cp:revision>
  <dcterms:created xsi:type="dcterms:W3CDTF">2006-08-16T00:00:00Z</dcterms:created>
  <dcterms:modified xsi:type="dcterms:W3CDTF">2024-11-18T06:03:49Z</dcterms:modified>
  <dc:identifier>DAGWJqlwX_Q</dc:identifier>
</cp:coreProperties>
</file>